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theme/theme9.xml" ContentType="application/vnd.openxmlformats-officedocument.theme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9" r:id="rId5"/>
    <p:sldMasterId id="2147483741" r:id="rId6"/>
    <p:sldMasterId id="2147483748" r:id="rId7"/>
    <p:sldMasterId id="2147483858" r:id="rId8"/>
    <p:sldMasterId id="2147483890" r:id="rId9"/>
    <p:sldMasterId id="2147483922" r:id="rId10"/>
    <p:sldMasterId id="2147483958" r:id="rId11"/>
    <p:sldMasterId id="2147484009" r:id="rId12"/>
    <p:sldMasterId id="2147484044" r:id="rId13"/>
  </p:sldMasterIdLst>
  <p:notesMasterIdLst>
    <p:notesMasterId r:id="rId18"/>
  </p:notesMasterIdLst>
  <p:sldIdLst>
    <p:sldId id="2147473464" r:id="rId14"/>
    <p:sldId id="2050096480" r:id="rId15"/>
    <p:sldId id="2147473476" r:id="rId16"/>
    <p:sldId id="2147473468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3A8002-580E-3587-94BC-107516647EC7}" name="Sean Nyquist" initials="SN" userId="S::s.nyquist@fsc.org::400532e0-c4a1-4107-90d6-c740caf1f8ba" providerId="AD"/>
  <p188:author id="{6D305903-C196-7A42-56A3-A79330C71EC6}" name="Steve Ball" initials="SB" userId="S::s.ball@fsc.org::2965ea53-2dc9-4c7e-b36e-a79896037fb2" providerId="AD"/>
  <p188:author id="{2F66EE10-3B3E-95DE-BFF5-92EF8E5B6B4C}" name="Joanna Nowakowska" initials="JN" userId="S::j.nowakowska@fsc.org::92951b99-d716-48a6-abf9-1cd7c1df7dab" providerId="AD"/>
  <p188:author id="{85B5BE1B-E689-2C8D-7EA0-B98104F76415}" name="Ngọc Võ" initials="NV" userId="S::n.vo@fsc.org::b3ab77e2-ae69-4473-a4d1-50f08cc0790d" providerId="AD"/>
  <p188:author id="{61E7692A-751E-AF73-B1F4-AFDB3C913DA3}" name="Estelle Mankan" initials="EM" userId="S::e.mankan@fsc.org::30ba2850-63a2-4cd2-8ce2-39a43edd45ec" providerId="AD"/>
  <p188:author id="{48539544-5357-D818-DB4C-E6F657357155}" name="Yan Li" initials="YL" userId="S::y.li@fsc.org::d68a2805-1129-492d-a2bd-121cf9366838" providerId="AD"/>
  <p188:author id="{50988F62-D363-D701-63DA-31C2E836AB34}" name="Ewa Hermanowicz" initials="EH" userId="S::e.hermanowicz@fsc.org::e938a4bd-ddce-4bf2-965d-cd960a0524a1" providerId="AD"/>
  <p188:author id="{C996D865-194C-D3F7-EB20-984DE1A955D5}" name="Ana-Maria Băban" initials="AB" userId="S::a.baban@fsc.org::3582d32f-ac11-4edb-89a6-ccc5120a0647" providerId="AD"/>
  <p188:author id="{B45ACB76-E636-EBF3-0460-EE09F944027B}" name="Vera Santos" initials="VS" userId="S::v.santos@fsc.org::527ecc2d-ad36-4181-a594-3c3548f6639d" providerId="AD"/>
  <p188:author id="{0AEEFB79-49E3-C6F8-D970-8DA3E6AEB47D}" name="Michal Knaflewski" initials="MK" userId="S::m.knaflewski@fsc.org::feedf6d9-11f1-48f4-a256-4c6252a98fb1" providerId="AD"/>
  <p188:author id="{904D549E-8B6C-0303-945A-FC60C56B2FD2}" name="Trevor Armel" initials="TA" userId="S::t.armel@fsc.org::aa3f62d2-f8aa-4278-b8bb-a70011b61dea" providerId="AD"/>
  <p188:author id="{17E52AAD-BC22-A79E-1558-571DFF0B9BE3}" name="Jannicka Murphy" initials="JM" userId="S::j.murphy@fsc.org::a204d96c-78ff-477c-9d70-82e9f8afad76" providerId="AD"/>
  <p188:author id="{59AF70B2-A2C8-C993-C563-EE9EE1E853C9}" name="Aurélien Sautière" initials="AS" userId="S::a.sautiere@fr.fsc.org::bf6d84b6-4d82-482f-9793-0d60c231931d" providerId="AD"/>
  <p188:author id="{C387A2C8-BDCE-5B2C-BEFE-687BC61448B8}" name="Steve Ball" initials="SB" userId="S::S.Ball@fsc.org::2965ea53-2dc9-4c7e-b36e-a79896037fb2" providerId="AD"/>
  <p188:author id="{00B208E3-E103-E37F-0F2F-DCC3FAAE40FA}" name="Monika Patel" initials="MP" userId="S::m.patel@ca.fsc.org::1a147bad-7ac3-4595-ac80-ac76d4a9fa2d" providerId="AD"/>
  <p188:author id="{49D8C1F0-219E-9663-8891-A4855E727C02}" name="Matteo Francesco Mascolo" initials="MM" userId="S::m.mascolo@fsc.org::b64f95a2-7849-44e6-9ec8-046938aaf121" providerId="AD"/>
  <p188:author id="{6F3487FE-D283-405C-AE6D-049B80E74F6A}" name="Adél Strydom" initials="AS" userId="S::a.strydom@fsc.org::94c3df3d-cd1b-4fad-bd9b-38c456694a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E8"/>
    <a:srgbClr val="020202"/>
    <a:srgbClr val="DAB94D"/>
    <a:srgbClr val="F2CFAC"/>
    <a:srgbClr val="EAD7F1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FC21-C680-4D56-9786-BB599771BBAE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E8423-34DB-471E-9FD2-E97113B84C7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8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6DF8C-BD27-CE43-8A6D-02C0C44782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effectLst/>
              <a:latin typeface="Greycliff CF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E8423-34DB-471E-9FD2-E97113B84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pages/FSC-Canada/183332455018035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fsc_canada/?hl=en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linkedin.com/company/fsccanada/" TargetMode="External"/><Relationship Id="rId5" Type="http://schemas.openxmlformats.org/officeDocument/2006/relationships/hyperlink" Target="https://twitter.com/fsc_canada" TargetMode="External"/><Relationship Id="rId4" Type="http://schemas.openxmlformats.org/officeDocument/2006/relationships/hyperlink" Target="http://www.youtube.com/user/fsccanada?feature=results_main" TargetMode="Externa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pages/FSC-Canada/183332455018035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fsc_canada/?hl=en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fsccanada/" TargetMode="External"/><Relationship Id="rId5" Type="http://schemas.openxmlformats.org/officeDocument/2006/relationships/hyperlink" Target="https://twitter.com/fsc_canada" TargetMode="External"/><Relationship Id="rId4" Type="http://schemas.openxmlformats.org/officeDocument/2006/relationships/hyperlink" Target="http://www.youtube.com/user/fsccanada?feature=results_main" TargetMode="Externa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pages/FSC-Canada/183332455018035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instagram.com/fsc_canada/?hl=en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6" Type="http://schemas.openxmlformats.org/officeDocument/2006/relationships/hyperlink" Target="https://www.linkedin.com/company/fsccanada/" TargetMode="External"/><Relationship Id="rId5" Type="http://schemas.openxmlformats.org/officeDocument/2006/relationships/hyperlink" Target="https://twitter.com/fsc_canada" TargetMode="External"/><Relationship Id="rId4" Type="http://schemas.openxmlformats.org/officeDocument/2006/relationships/hyperlink" Target="http://www.youtube.com/user/fsccanada?feature=results_main" TargetMode="Externa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FB5A10-E3E1-D366-94FA-D002F9617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66" y="2271713"/>
            <a:ext cx="4319467" cy="19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3940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1A2CF36-775E-4392-BEA9-87C8C3FA9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87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26E00FB-CED1-4B46-93A1-739D22FD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87692" y="2529091"/>
            <a:ext cx="2017653" cy="899814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916652" y="3928056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</a:t>
            </a:r>
            <a:r>
              <a:rPr lang="en-US" altLang="en-US" sz="1600" b="0" baseline="30000">
                <a:solidFill>
                  <a:schemeClr val="bg2"/>
                </a:solidFill>
                <a:latin typeface="+mj-lt"/>
              </a:rPr>
              <a:t>®</a:t>
            </a:r>
            <a:r>
              <a:rPr lang="en-US" altLang="en-US" sz="1600" b="0">
                <a:solidFill>
                  <a:schemeClr val="bg2"/>
                </a:solidFill>
                <a:latin typeface="+mj-lt"/>
              </a:rPr>
              <a:t> </a:t>
            </a:r>
            <a:br>
              <a:rPr lang="en-US" altLang="en-US" sz="1600" b="0">
                <a:solidFill>
                  <a:schemeClr val="bg2"/>
                </a:solidFill>
                <a:latin typeface="+mj-lt"/>
              </a:rPr>
            </a:b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FSC</a:t>
            </a:r>
            <a:r>
              <a:rPr lang="en-US" altLang="en-US" sz="1600" b="0" baseline="30000">
                <a:solidFill>
                  <a:schemeClr val="bg2"/>
                </a:solidFill>
                <a:latin typeface="+mj-lt"/>
              </a:rPr>
              <a:t> ®</a:t>
            </a:r>
            <a:r>
              <a:rPr lang="en-US" altLang="en-US" sz="1600" b="0">
                <a:solidFill>
                  <a:schemeClr val="bg2"/>
                </a:solidFill>
                <a:latin typeface="+mj-lt"/>
              </a:rPr>
              <a:t> International</a:t>
            </a:r>
          </a:p>
          <a:p>
            <a:pPr lvl="0"/>
            <a:endParaRPr lang="en-US" altLang="en-US" sz="1600" b="0"/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FSC® F001000</a:t>
            </a:r>
          </a:p>
          <a:p>
            <a:pPr lvl="0"/>
            <a:r>
              <a:rPr lang="en-US" altLang="en-US" sz="1400" b="0">
                <a:solidFill>
                  <a:schemeClr val="bg1"/>
                </a:solidFill>
                <a:latin typeface="+mj-lt"/>
              </a:rPr>
              <a:t>www.fsc.org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hlinkClick r:id="rId4"/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hlinkClick r:id="rId5"/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hlinkClick r:id="rId6"/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hlinkClick r:id="rId7"/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hlinkClick r:id="rId8"/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1426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CEEC50-8D3D-4D30-A7E4-EB437433847B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4622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348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922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422D2E5-CBB2-45B1-87F3-FD659C42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D9C795-633F-49DF-98A1-53A142CB8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4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C96F-8BBD-4547-8FAF-E1C11A66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75C8-EE4E-425E-9F6A-986C51DA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46077-2300-4EEF-880C-1E67A4AA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5049E-A3A4-44E2-BDFD-16B26032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817A8-662E-4571-BECF-2629B655A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9509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A5E44D9-2850-4791-86D1-74FE2C420C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2225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194582A-CAB2-4ECC-B953-7E536061C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4941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4BB922D-ABC8-4FE4-99CF-B262A9FA74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27657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FE607B0-8F5C-46A5-8737-9072148551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0373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DCD6E9E9-F75A-4E36-BA22-59D19FEE87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93088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099A279A-683F-44D1-A969-5EC3998D74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81400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7DBFB04-6908-4801-87E9-E00C511A0E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64116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04DB461C-9522-4CCA-ACE9-BC284EA74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6832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C2DD7F4-66CA-41FE-9B5B-F5CC82F9FD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29548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33E48A3-AB63-4F10-88F9-5CC1D690B2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12264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DD9E260-7018-49D8-859E-76FBA83453C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494979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642B786-BE1B-41FD-B350-B238AFA0FBB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79509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AC9EAE4-2808-4391-BFAB-DC20474E138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962225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C1957BD2-4542-4031-BC46-A0B5C112ECF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44941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747F99D-FA38-4C65-A61B-D45599FBFBC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27657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4184E92-6CC8-4775-B1F5-3948AF1D30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10373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0B1572-B1F9-4AEE-BA16-0E8D7AD79A0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93088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A96DCBE-0295-44B3-BD6B-7595E4EF409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6845" y="2059400"/>
            <a:ext cx="3039148" cy="4092019"/>
          </a:xfrm>
        </p:spPr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19783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39851-A68A-C848-851A-E634C05697E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667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2" y="1412776"/>
            <a:ext cx="5376597" cy="1143000"/>
          </a:xfrm>
        </p:spPr>
        <p:txBody>
          <a:bodyPr anchor="b" anchorCtr="0"/>
          <a:lstStyle>
            <a:lvl1pPr>
              <a:lnSpc>
                <a:spcPts val="2667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2" y="2948947"/>
            <a:ext cx="5376597" cy="3177216"/>
          </a:xfrm>
        </p:spPr>
        <p:txBody>
          <a:bodyPr/>
          <a:lstStyle>
            <a:lvl1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1pPr>
            <a:lvl2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4pPr>
            <a:lvl5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Seconda</a:t>
            </a:r>
            <a:r>
              <a:rPr lang="en-US"/>
              <a:t>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342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39851-A68A-C848-851A-E634C05697E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11099" y="0"/>
            <a:ext cx="6096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667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B8C0-6D5A-3642-9515-5FB7F4A24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372" y="2084851"/>
            <a:ext cx="5237429" cy="4320480"/>
          </a:xfrm>
        </p:spPr>
        <p:txBody>
          <a:bodyPr numCol="2"/>
          <a:lstStyle>
            <a:lvl1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1pPr>
            <a:lvl2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2pPr>
            <a:lvl3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3pPr>
            <a:lvl4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4pPr>
            <a:lvl5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81572-364A-324B-85C4-A4292327A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504681"/>
            <a:ext cx="4896544" cy="1143000"/>
          </a:xfrm>
        </p:spPr>
        <p:txBody>
          <a:bodyPr anchor="b" anchorCtr="0"/>
          <a:lstStyle>
            <a:lvl1pPr>
              <a:lnSpc>
                <a:spcPts val="2667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9C15B-91CD-134F-8F67-49BE70C14B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27372" y="740701"/>
            <a:ext cx="5237429" cy="960107"/>
          </a:xfrm>
        </p:spPr>
        <p:txBody>
          <a:bodyPr/>
          <a:lstStyle>
            <a:lvl1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1pPr>
            <a:lvl2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16933" indent="0">
              <a:buNone/>
              <a:tabLst/>
              <a:defRPr sz="1600">
                <a:solidFill>
                  <a:schemeClr val="tx2"/>
                </a:solidFill>
              </a:defRPr>
            </a:lvl4pPr>
            <a:lvl5pPr marL="16933" indent="0"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4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0BFAC9-644C-4755-A124-467BB420B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34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BACB491-67F7-1F7D-CE70-A4976D37E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628900"/>
            <a:ext cx="3594100" cy="1600200"/>
          </a:xfrm>
          <a:prstGeom prst="rect">
            <a:avLst/>
          </a:prstGeom>
          <a:effectLst>
            <a:glow rad="362464">
              <a:schemeClr val="tx1">
                <a:alpha val="1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0660438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  <a:effectLst>
                  <a:glow rad="292100">
                    <a:schemeClr val="tx1">
                      <a:alpha val="2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286E1DF-60AE-400A-8B7B-7476D15C7D0C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889F3E-94C3-4A88-BF2F-F30E6335104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777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5400000" cy="391265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able Placeholder 12">
            <a:extLst>
              <a:ext uri="{FF2B5EF4-FFF2-40B4-BE49-F238E27FC236}">
                <a16:creationId xmlns:a16="http://schemas.microsoft.com/office/drawing/2014/main" id="{681F39F4-FFD4-4BE2-985A-DFC552D2E40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243443"/>
            <a:ext cx="5400000" cy="391265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9307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4453905E-F3D8-46E8-B904-03A8DD092DA7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096000" y="2243442"/>
            <a:ext cx="5400000" cy="39126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5400000" cy="39126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4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DCDC4E8-4AA2-47C5-B535-B59B68E2368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6001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10DB712-DE37-4722-A5B4-8E5304EC2D7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57040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B2BBBA-A0B7-4C68-BAAA-DBE12476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160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7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06AD-F673-47FE-B249-A9A6CC304B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707" y="926565"/>
            <a:ext cx="10080000" cy="7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cap="all">
                <a:solidFill>
                  <a:schemeClr val="accent1"/>
                </a:solidFill>
                <a:latin typeface="+mj-lt"/>
              </a:defRPr>
            </a:lvl3pPr>
            <a:lvl4pPr marL="0" indent="0">
              <a:buNone/>
              <a:defRPr cap="all">
                <a:solidFill>
                  <a:schemeClr val="accent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5pPr>
            <a:lvl6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6pPr>
            <a:lvl7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7pPr>
            <a:lvl8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8pPr>
            <a:lvl9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add text</a:t>
            </a:r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B7B1FD-9C36-4A7D-AFAD-EB2419C85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73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9792A8A-88CD-4947-B7C8-CF7FA124B20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2502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166547-372E-4215-A2D1-28413657AE7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4D6FD-7257-4C21-AAFC-7CC06BF77DD7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797801" y="5080000"/>
            <a:ext cx="4046492" cy="1444625"/>
          </a:xfrm>
          <a:prstGeom prst="roundRect">
            <a:avLst>
              <a:gd name="adj" fmla="val 5336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50661B-4D22-41A7-8FA2-1E0D27586EF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32313" y="5890388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37038" y="333375"/>
            <a:ext cx="432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877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ial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13120" y="1"/>
            <a:ext cx="4678880" cy="685669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706" y="1210733"/>
            <a:ext cx="6827253" cy="462958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1400"/>
            </a:lvl6pPr>
            <a:lvl7pPr marL="180000">
              <a:defRPr sz="1400"/>
            </a:lvl7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7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4732DA-0FE7-4734-BA92-D340F800C4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919" y="4313208"/>
            <a:ext cx="4682081" cy="2541619"/>
          </a:xfrm>
          <a:gradFill>
            <a:gsLst>
              <a:gs pos="73000">
                <a:srgbClr val="000000">
                  <a:alpha val="22000"/>
                </a:srgbClr>
              </a:gs>
              <a:gs pos="35000">
                <a:schemeClr val="tx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6000000" scaled="0"/>
          </a:gradFill>
        </p:spPr>
        <p:txBody>
          <a:bodyPr lIns="360000" tIns="360000" rIns="1800000" bIns="432000" anchor="b" anchorCtr="0"/>
          <a:lstStyle>
            <a:lvl1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2pPr>
            <a:lvl3pPr marL="0" indent="0">
              <a:buNone/>
              <a:defRPr sz="1000" cap="none">
                <a:solidFill>
                  <a:schemeClr val="bg2"/>
                </a:solidFill>
                <a:latin typeface="+mn-lt"/>
              </a:defRPr>
            </a:lvl3pPr>
            <a:lvl4pPr marL="0" indent="0">
              <a:buNone/>
              <a:defRPr sz="1000" cap="none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CB89D-3AC5-44D9-B514-92E4E014EE0B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09920" y="1"/>
            <a:ext cx="4682080" cy="2209799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1523CDE-F139-4817-9BEA-E1B7B2E72461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4288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B4E51852-5101-48F7-8B58-1B847E23964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79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AE3A4E-F9D7-4DE9-8409-5EE36E86AF3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FCBEF0-91F3-47D0-9F07-A40D48EDD24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2576B30-62D5-46E1-8C3D-5439842664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7292" y="50802"/>
            <a:ext cx="7563552" cy="6722530"/>
          </a:xfrm>
          <a:gradFill flip="none" rotWithShape="1">
            <a:gsLst>
              <a:gs pos="51000">
                <a:schemeClr val="tx1">
                  <a:alpha val="0"/>
                </a:schemeClr>
              </a:gs>
              <a:gs pos="18819">
                <a:srgbClr val="000000">
                  <a:alpha val="38000"/>
                </a:srgbClr>
              </a:gs>
              <a:gs pos="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lIns="1548000" tIns="2052000" rIns="1548000" bIns="1800000"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marL="0" indent="0" algn="l">
              <a:buNone/>
              <a:defRPr sz="2800" cap="none">
                <a:solidFill>
                  <a:schemeClr val="bg1"/>
                </a:solidFill>
                <a:latin typeface="+mj-lt"/>
              </a:defRPr>
            </a:lvl3pPr>
            <a:lvl4pPr marL="0" indent="0" algn="l">
              <a:buNone/>
              <a:defRPr sz="1600" cap="none">
                <a:solidFill>
                  <a:schemeClr val="bg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F9C0CBA-4F99-4EEF-9452-1D46CF641C24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2781942" y="1515534"/>
            <a:ext cx="889086" cy="737420"/>
          </a:xfrm>
          <a:blipFill>
            <a:blip r:embed="rId4"/>
            <a:srcRect/>
            <a:stretch>
              <a:fillRect l="-92364" t="-81474" r="-87765" b="-241990"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44BD95F-52D2-4592-97AC-691C98740D72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 rot="10800000">
            <a:off x="8445457" y="3908179"/>
            <a:ext cx="889086" cy="737420"/>
          </a:xfrm>
          <a:blipFill>
            <a:blip r:embed="rId4"/>
            <a:srcRect/>
            <a:stretch>
              <a:fillRect l="-92364" t="-81474" r="-87765" b="-241990"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4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479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132E30D2-B4D0-3CF3-7CAB-B656C82644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0000" y="1"/>
            <a:ext cx="1075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1173286-3DD3-2372-8FD1-9ACBF04D3739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B743F40-F6DB-A0BD-1F51-3F1714819BB3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128313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  <a:prstGeom prst="roundRect">
            <a:avLst>
              <a:gd name="adj" fmla="val 3032"/>
            </a:avLst>
          </a:prstGeom>
          <a:solidFill>
            <a:schemeClr val="bg2"/>
          </a:solidFill>
        </p:spPr>
        <p:txBody>
          <a:bodyPr lIns="144000" tIns="144000" rIns="144000" bIns="144000"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059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9AD166-A33E-4D4B-BE9A-EF697813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CCDD9A2-88BD-288E-C2DE-C790334EEF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83255" y="1880314"/>
            <a:ext cx="5046373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</p:spTree>
    <p:extLst>
      <p:ext uri="{BB962C8B-B14F-4D97-AF65-F5344CB8AC3E}">
        <p14:creationId xmlns:p14="http://schemas.microsoft.com/office/powerpoint/2010/main" val="3429247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1" y="1413375"/>
            <a:ext cx="612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ntent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E12000-F088-E522-6304-0968384B94F3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C4A21E-807E-5FDD-8824-AF0D6394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6B1662BB-CAD4-897E-19CF-EE6EA44556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69628" y="6288257"/>
            <a:ext cx="118355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822986D-0E68-2C1D-2A4E-A0549061AD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D4B3B7CF-CA39-CFD8-F620-69024AEAFB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34962" y="6288257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43D1DC4-1A25-CBD1-4721-AD3FDB16B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E5376368-AA05-79D8-A228-0DE09C4AF9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962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8E0D5D8-781B-B006-D3CE-19F6F3976A5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89481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861165C-A187-994F-9836-39730BCEA67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244000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581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727733" y="496800"/>
            <a:ext cx="103632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DA2FD12-9FE6-514E-AA9B-1DAA2BAC9DB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85367" y="59436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600" b="1" i="0" u="none" strike="noStrike" cap="none">
                <a:solidFill>
                  <a:schemeClr val="accent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08825A56-5BCF-3C4E-864F-E145313123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4267" y="251355"/>
            <a:ext cx="550027" cy="6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150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4B5E4D2-C182-8F48-8BCD-AEA4F777DBFF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0810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9E0D77-12A6-1936-23BF-FD10A7ADB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950" y="2628900"/>
            <a:ext cx="3594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4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0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19EADA1-ACC1-8BB7-CD58-D2C3B694F8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628" y="5506147"/>
            <a:ext cx="2166684" cy="9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076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988FE9-E51C-90D4-0D7D-70F07C7E3F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711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A8C781-A258-1E2D-729C-E8C065364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5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952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1" descr="A picture containing outdoor, landscape, forest, soil&#10;&#10;Description automatically generated">
            <a:extLst>
              <a:ext uri="{FF2B5EF4-FFF2-40B4-BE49-F238E27FC236}">
                <a16:creationId xmlns:a16="http://schemas.microsoft.com/office/drawing/2014/main" id="{603762EC-5801-7781-E9D8-7152D1EC97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24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B3E14A-559D-E5F3-7EE2-00C437FD5B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539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14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48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CB8BC7D-E0E4-0345-72B7-03D7CF44FD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6375" y="303442"/>
            <a:ext cx="1115510" cy="4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70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917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9570CD-4160-2778-6E55-3B05B83F1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9924" y="303441"/>
            <a:ext cx="1071962" cy="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654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94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70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70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576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B4A08B0-6A28-D04B-257D-013EC758B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13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C4035EB-46BA-D68D-EDAA-1CAC6D769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24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344C7BC-0E67-CA0F-39A7-28EB9FE06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74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B4A03A-94C8-BFEA-8068-9023E104F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28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9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1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FA6FFA2-47D4-767C-57CD-472CB8356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9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5A299A2-94E0-10F6-A195-57A32A7EF3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92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106F87-54D7-E8EE-C6CA-26ECF7B74B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8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5DA1C13-417D-70D7-BC88-4FD67A39D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6FF9FCE-BF48-40F0-8FF3-3252AB1CF679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1358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C0FD023-579A-62CD-4A09-817C603D3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94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D3ABB1F-7F2A-4579-5538-F4815BCE5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398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C2BF5B2-F39C-5692-1D90-615BA55F4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07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19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759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719458C-151F-A29A-A9A7-BEFD54AD5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251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F831236-2046-FD7C-DFFA-DF8D44CC7F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71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D9C795-633F-49DF-98A1-53A142CB8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741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05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9E0D77-12A6-1936-23BF-FD10A7ADB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628900"/>
            <a:ext cx="3594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4C9A43E-093B-42AD-B427-BA16E45D56B6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49427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0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19EADA1-ACC1-8BB7-CD58-D2C3B694F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06147"/>
            <a:ext cx="2166684" cy="9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07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988FE9-E51C-90D4-0D7D-70F07C7E3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711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A8C781-A258-1E2D-729C-E8C065364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515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441B78-CDE5-32F4-9065-9B5A0B3E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247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B3E14A-559D-E5F3-7EE2-00C437FD5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53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14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485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CB8BC7D-E0E4-0345-72B7-03D7CF44F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75" y="303442"/>
            <a:ext cx="1115510" cy="4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705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917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9570CD-4160-2778-6E55-3B05B83F1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24" y="303441"/>
            <a:ext cx="1071962" cy="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6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7401C0-8DFD-414D-AF9E-CD906141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0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94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706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7071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B4A08B0-6A28-D04B-257D-013EC758B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13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C4035EB-46BA-D68D-EDAA-1CAC6D769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24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344C7BC-0E67-CA0F-39A7-28EB9FE06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742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B4A03A-94C8-BFEA-8068-9023E104F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28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96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1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FA6FFA2-47D4-767C-57CD-472CB8356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65D6CB-4864-45A8-BBF3-437CF55EAC16}"/>
              </a:ext>
            </a:extLst>
          </p:cNvPr>
          <p:cNvSpPr/>
          <p:nvPr userDrawn="1"/>
        </p:nvSpPr>
        <p:spPr>
          <a:xfrm>
            <a:off x="334964" y="1301332"/>
            <a:ext cx="7985636" cy="4841479"/>
          </a:xfrm>
          <a:prstGeom prst="roundRect">
            <a:avLst>
              <a:gd name="adj" fmla="val 11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8F1858-32FB-4251-8265-5AC98524E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0851" y="1652866"/>
            <a:ext cx="0" cy="4004734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70369-660D-4DCA-B0FC-2749C2E58A40}"/>
              </a:ext>
            </a:extLst>
          </p:cNvPr>
          <p:cNvCxnSpPr>
            <a:cxnSpLocks/>
          </p:cNvCxnSpPr>
          <p:nvPr userDrawn="1"/>
        </p:nvCxnSpPr>
        <p:spPr>
          <a:xfrm>
            <a:off x="820851" y="5657600"/>
            <a:ext cx="7161084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4F3D51-FDE7-49C0-9411-1BA8018885F5}"/>
              </a:ext>
            </a:extLst>
          </p:cNvPr>
          <p:cNvSpPr txBox="1"/>
          <p:nvPr userDrawn="1"/>
        </p:nvSpPr>
        <p:spPr>
          <a:xfrm>
            <a:off x="334963" y="898522"/>
            <a:ext cx="763992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AFC7F-47A8-4564-9F50-8B90053438B1}"/>
              </a:ext>
            </a:extLst>
          </p:cNvPr>
          <p:cNvSpPr txBox="1"/>
          <p:nvPr userDrawn="1"/>
        </p:nvSpPr>
        <p:spPr>
          <a:xfrm rot="16200000">
            <a:off x="371856" y="208771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50DC-C632-47B2-ADFB-BBCD52D2C82D}"/>
              </a:ext>
            </a:extLst>
          </p:cNvPr>
          <p:cNvSpPr txBox="1"/>
          <p:nvPr userDrawn="1"/>
        </p:nvSpPr>
        <p:spPr>
          <a:xfrm rot="16200000">
            <a:off x="395902" y="481707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AB432-5B81-4183-BD69-521F287E2369}"/>
              </a:ext>
            </a:extLst>
          </p:cNvPr>
          <p:cNvSpPr txBox="1"/>
          <p:nvPr userDrawn="1"/>
        </p:nvSpPr>
        <p:spPr>
          <a:xfrm>
            <a:off x="1469070" y="5721149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7307B-0156-429B-9C00-0C8B21BD14C9}"/>
              </a:ext>
            </a:extLst>
          </p:cNvPr>
          <p:cNvSpPr txBox="1"/>
          <p:nvPr userDrawn="1"/>
        </p:nvSpPr>
        <p:spPr>
          <a:xfrm>
            <a:off x="6744728" y="5721149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Easy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98F08-3647-430E-A964-E9B3F1B05B54}"/>
              </a:ext>
            </a:extLst>
          </p:cNvPr>
          <p:cNvSpPr txBox="1"/>
          <p:nvPr userDrawn="1"/>
        </p:nvSpPr>
        <p:spPr>
          <a:xfrm>
            <a:off x="8502936" y="5596891"/>
            <a:ext cx="1858411" cy="584775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Ease of implementation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DFBCA9-FD99-491F-89DF-4AC97AE3E116}"/>
              </a:ext>
            </a:extLst>
          </p:cNvPr>
          <p:cNvSpPr/>
          <p:nvPr userDrawn="1"/>
        </p:nvSpPr>
        <p:spPr>
          <a:xfrm>
            <a:off x="1042214" y="1675334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E76B15-E051-4997-AF08-C4F466FA8F6E}"/>
              </a:ext>
            </a:extLst>
          </p:cNvPr>
          <p:cNvSpPr/>
          <p:nvPr userDrawn="1"/>
        </p:nvSpPr>
        <p:spPr>
          <a:xfrm>
            <a:off x="3385008" y="1675334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FE7694-E738-4019-AF0B-7727B8794381}"/>
              </a:ext>
            </a:extLst>
          </p:cNvPr>
          <p:cNvSpPr/>
          <p:nvPr userDrawn="1"/>
        </p:nvSpPr>
        <p:spPr>
          <a:xfrm>
            <a:off x="5727802" y="167533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A22970-8A68-49F2-AB88-2AEA221CE2BC}"/>
              </a:ext>
            </a:extLst>
          </p:cNvPr>
          <p:cNvSpPr/>
          <p:nvPr userDrawn="1"/>
        </p:nvSpPr>
        <p:spPr>
          <a:xfrm>
            <a:off x="1042214" y="2971443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521848-B421-4131-8617-FCCCBC93E050}"/>
              </a:ext>
            </a:extLst>
          </p:cNvPr>
          <p:cNvSpPr/>
          <p:nvPr userDrawn="1"/>
        </p:nvSpPr>
        <p:spPr>
          <a:xfrm>
            <a:off x="3385008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4EF66E-1001-471F-A4F5-1A75062904FE}"/>
              </a:ext>
            </a:extLst>
          </p:cNvPr>
          <p:cNvSpPr/>
          <p:nvPr userDrawn="1"/>
        </p:nvSpPr>
        <p:spPr>
          <a:xfrm>
            <a:off x="5727802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4F7034-6A44-489D-8799-48EDD5EB2966}"/>
              </a:ext>
            </a:extLst>
          </p:cNvPr>
          <p:cNvSpPr/>
          <p:nvPr userDrawn="1"/>
        </p:nvSpPr>
        <p:spPr>
          <a:xfrm>
            <a:off x="1042214" y="4267552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9D5C0-E6E3-4A0F-A579-D371C54429F9}"/>
              </a:ext>
            </a:extLst>
          </p:cNvPr>
          <p:cNvSpPr/>
          <p:nvPr userDrawn="1"/>
        </p:nvSpPr>
        <p:spPr>
          <a:xfrm>
            <a:off x="3385008" y="4267552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327192-4EDE-4ECF-9B7F-79369E6FDF5A}"/>
              </a:ext>
            </a:extLst>
          </p:cNvPr>
          <p:cNvSpPr/>
          <p:nvPr userDrawn="1"/>
        </p:nvSpPr>
        <p:spPr>
          <a:xfrm>
            <a:off x="5727802" y="4267551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C76B0-FFF7-4829-BB16-AA0D48C7783F}"/>
              </a:ext>
            </a:extLst>
          </p:cNvPr>
          <p:cNvSpPr txBox="1"/>
          <p:nvPr userDrawn="1"/>
        </p:nvSpPr>
        <p:spPr>
          <a:xfrm rot="16200000">
            <a:off x="395902" y="340243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55A99-08E9-4F6D-A018-45609A43346B}"/>
              </a:ext>
            </a:extLst>
          </p:cNvPr>
          <p:cNvSpPr txBox="1"/>
          <p:nvPr userDrawn="1"/>
        </p:nvSpPr>
        <p:spPr>
          <a:xfrm>
            <a:off x="3978565" y="572114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EC77-BDB8-41D1-91E8-818100725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525" y="1317778"/>
            <a:ext cx="2957513" cy="38807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5C1DC378-1F26-4641-9662-33E3EE852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050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5A299A2-94E0-10F6-A195-57A32A7EF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928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106F87-54D7-E8EE-C6CA-26ECF7B74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8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5DA1C13-417D-70D7-BC88-4FD67A39D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7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C0FD023-579A-62CD-4A09-817C603D3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941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D3ABB1F-7F2A-4579-5538-F4815BCE5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398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C2BF5B2-F39C-5692-1D90-615BA55F4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07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19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759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719458C-151F-A29A-A9A7-BEFD54AD5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25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F831236-2046-FD7C-DFFA-DF8D44CC7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7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1878852" y="782157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8577415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D97197-E691-46BF-8B8E-EB258D24F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630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308" y="2569331"/>
            <a:ext cx="3511384" cy="15647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glow rad="571500">
              <a:schemeClr val="tx1">
                <a:alpha val="20000"/>
              </a:schemeClr>
            </a:glow>
          </a:effectLst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13348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-2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E31010-2D9D-4F4E-9267-AD318E40D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16752" y="5624625"/>
            <a:ext cx="2018068" cy="89999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26929076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31107111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9756251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C10E613-8E2B-4D31-ABB0-5128576B7EE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99247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5DE51C8-82A3-E04F-8E00-64119A7BC46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04539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14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48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3531284-6BE9-BD4E-988C-3BBCE7CCAE7F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35705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-2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D87F913-85BA-DB14-F1BE-ED71CCC52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5742725"/>
            <a:ext cx="1824968" cy="8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056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0471501-2B09-C34C-8512-8323391D9F9A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2365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945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70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707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6FF9FCE-BF48-40F0-8FF3-3252AB1CF679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7139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4C9A43E-093B-42AD-B427-BA16E45D56B6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05241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9792A8A-88CD-4947-B7C8-CF7FA124B20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6174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E00BA3E-95EC-1C47-9AC2-327806835F0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828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96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516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37ADFEC-1009-E74F-BF45-0942A2AC877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2491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3FF1CD0-9CAF-AC4A-8BD8-B3F2D6F6D323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16928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24743" y="2730825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18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77158" y="2497253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25872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77158" y="2497253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33941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77158" y="2497253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5439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CEEC50-8D3D-4D30-A7E4-EB437433847B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18077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19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7593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CDD6A81-9396-BE48-A86C-E83608F7D18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972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5A9204-2440-41D2-ACE8-C0954FBCE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30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807E9A1-1B37-2E4A-95C5-D75F492AC6B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28712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9E0D77-12A6-1936-23BF-FD10A7ADB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628900"/>
            <a:ext cx="3594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48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0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19EADA1-ACC1-8BB7-CD58-D2C3B694F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06147"/>
            <a:ext cx="2166684" cy="9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076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988FE9-E51C-90D4-0D7D-70F07C7E3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7111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A8C781-A258-1E2D-729C-E8C065364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515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441B78-CDE5-32F4-9065-9B5A0B3E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247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B3E14A-559D-E5F3-7EE2-00C437FD5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539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14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485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CB8BC7D-E0E4-0345-72B7-03D7CF44F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75" y="303442"/>
            <a:ext cx="1115510" cy="4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7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1A2CF36-775E-4392-BEA9-87C8C3FA9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876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917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9570CD-4160-2778-6E55-3B05B83F1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24" y="303441"/>
            <a:ext cx="1071962" cy="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65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945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706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7071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B4A08B0-6A28-D04B-257D-013EC758B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139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C4035EB-46BA-D68D-EDAA-1CAC6D769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241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344C7BC-0E67-CA0F-39A7-28EB9FE06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742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B4A03A-94C8-BFEA-8068-9023E104F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28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26E00FB-CED1-4B46-93A1-739D22FD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87692" y="2529091"/>
            <a:ext cx="2017653" cy="899814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916652" y="3928056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</a:t>
            </a:r>
            <a:r>
              <a:rPr lang="en-US" altLang="en-US" sz="1600" b="0" baseline="30000">
                <a:solidFill>
                  <a:schemeClr val="bg2"/>
                </a:solidFill>
                <a:latin typeface="+mj-lt"/>
              </a:rPr>
              <a:t>®</a:t>
            </a:r>
            <a:r>
              <a:rPr lang="en-US" altLang="en-US" sz="1600" b="0">
                <a:solidFill>
                  <a:schemeClr val="bg2"/>
                </a:solidFill>
                <a:latin typeface="+mj-lt"/>
              </a:rPr>
              <a:t> </a:t>
            </a:r>
            <a:br>
              <a:rPr lang="en-US" altLang="en-US" sz="1600" b="0">
                <a:solidFill>
                  <a:schemeClr val="bg2"/>
                </a:solidFill>
                <a:latin typeface="+mj-lt"/>
              </a:rPr>
            </a:b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FSC</a:t>
            </a:r>
            <a:r>
              <a:rPr lang="en-US" altLang="en-US" sz="1600" b="0" baseline="30000">
                <a:solidFill>
                  <a:schemeClr val="bg2"/>
                </a:solidFill>
                <a:latin typeface="+mj-lt"/>
              </a:rPr>
              <a:t> ®</a:t>
            </a:r>
            <a:r>
              <a:rPr lang="en-US" altLang="en-US" sz="1600" b="0">
                <a:solidFill>
                  <a:schemeClr val="bg2"/>
                </a:solidFill>
                <a:latin typeface="+mj-lt"/>
              </a:rPr>
              <a:t> International</a:t>
            </a:r>
          </a:p>
          <a:p>
            <a:pPr lvl="0"/>
            <a:endParaRPr lang="en-US" altLang="en-US" sz="1600" b="0"/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FSC® F001000</a:t>
            </a:r>
          </a:p>
          <a:p>
            <a:pPr lvl="0"/>
            <a:r>
              <a:rPr lang="en-US" altLang="en-US" sz="1400" b="0">
                <a:solidFill>
                  <a:schemeClr val="bg1"/>
                </a:solidFill>
                <a:latin typeface="+mj-lt"/>
              </a:rPr>
              <a:t>www.fsc.org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hlinkClick r:id="rId4"/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hlinkClick r:id="rId5"/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hlinkClick r:id="rId6"/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hlinkClick r:id="rId7"/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hlinkClick r:id="rId8"/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1426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13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FA6FFA2-47D4-767C-57CD-472CB8356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91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5A299A2-94E0-10F6-A195-57A32A7EF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928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106F87-54D7-E8EE-C6CA-26ECF7B74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88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5DA1C13-417D-70D7-BC88-4FD67A39D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7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C0FD023-579A-62CD-4A09-817C603D3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941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D3ABB1F-7F2A-4579-5538-F4815BCE5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398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C2BF5B2-F39C-5692-1D90-615BA55F4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077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194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7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CEEC50-8D3D-4D30-A7E4-EB437433847B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46227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719458C-151F-A29A-A9A7-BEFD54AD5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251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F831236-2046-FD7C-DFFA-DF8D44CC7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712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D9C795-633F-49DF-98A1-53A142CB8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74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059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FB5A10-E3E1-D366-94FA-D002F9617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66" y="2271713"/>
            <a:ext cx="4319467" cy="19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727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-2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D87F913-85BA-DB14-F1BE-ED71CCC52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5742725"/>
            <a:ext cx="1824968" cy="8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310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F84E86-7BB5-462E-B8A8-80738E4A3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37865"/>
            <a:ext cx="2285090" cy="1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982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1A03FF4-5A69-0640-DEAB-AAF9CEF38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37865"/>
            <a:ext cx="2285090" cy="1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03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C10E613-8E2B-4D31-ABB0-5128576B7EE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77244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BA4CA7-17D6-4B5A-98C4-C007D1F5E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4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3485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87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1945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9593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39406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0BFAC9-644C-4755-A124-467BB420B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341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4791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9522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5768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6FF9FCE-BF48-40F0-8FF3-3252AB1CF679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135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4C9A43E-093B-42AD-B427-BA16E45D56B6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49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9222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7401C0-8DFD-414D-AF9E-CD906141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0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65D6CB-4864-45A8-BBF3-437CF55EAC16}"/>
              </a:ext>
            </a:extLst>
          </p:cNvPr>
          <p:cNvSpPr/>
          <p:nvPr userDrawn="1"/>
        </p:nvSpPr>
        <p:spPr>
          <a:xfrm>
            <a:off x="334964" y="1301332"/>
            <a:ext cx="7985636" cy="4841479"/>
          </a:xfrm>
          <a:prstGeom prst="roundRect">
            <a:avLst>
              <a:gd name="adj" fmla="val 11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8F1858-32FB-4251-8265-5AC98524E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0851" y="1652866"/>
            <a:ext cx="0" cy="4004734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70369-660D-4DCA-B0FC-2749C2E58A40}"/>
              </a:ext>
            </a:extLst>
          </p:cNvPr>
          <p:cNvCxnSpPr>
            <a:cxnSpLocks/>
          </p:cNvCxnSpPr>
          <p:nvPr userDrawn="1"/>
        </p:nvCxnSpPr>
        <p:spPr>
          <a:xfrm>
            <a:off x="820851" y="5657600"/>
            <a:ext cx="7161084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4F3D51-FDE7-49C0-9411-1BA8018885F5}"/>
              </a:ext>
            </a:extLst>
          </p:cNvPr>
          <p:cNvSpPr txBox="1"/>
          <p:nvPr userDrawn="1"/>
        </p:nvSpPr>
        <p:spPr>
          <a:xfrm>
            <a:off x="334963" y="898522"/>
            <a:ext cx="763992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AFC7F-47A8-4564-9F50-8B90053438B1}"/>
              </a:ext>
            </a:extLst>
          </p:cNvPr>
          <p:cNvSpPr txBox="1"/>
          <p:nvPr userDrawn="1"/>
        </p:nvSpPr>
        <p:spPr>
          <a:xfrm rot="16200000">
            <a:off x="371856" y="208771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50DC-C632-47B2-ADFB-BBCD52D2C82D}"/>
              </a:ext>
            </a:extLst>
          </p:cNvPr>
          <p:cNvSpPr txBox="1"/>
          <p:nvPr userDrawn="1"/>
        </p:nvSpPr>
        <p:spPr>
          <a:xfrm rot="16200000">
            <a:off x="395902" y="481707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AB432-5B81-4183-BD69-521F287E2369}"/>
              </a:ext>
            </a:extLst>
          </p:cNvPr>
          <p:cNvSpPr txBox="1"/>
          <p:nvPr userDrawn="1"/>
        </p:nvSpPr>
        <p:spPr>
          <a:xfrm>
            <a:off x="1469070" y="5721149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7307B-0156-429B-9C00-0C8B21BD14C9}"/>
              </a:ext>
            </a:extLst>
          </p:cNvPr>
          <p:cNvSpPr txBox="1"/>
          <p:nvPr userDrawn="1"/>
        </p:nvSpPr>
        <p:spPr>
          <a:xfrm>
            <a:off x="6744728" y="5721149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Easy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98F08-3647-430E-A964-E9B3F1B05B54}"/>
              </a:ext>
            </a:extLst>
          </p:cNvPr>
          <p:cNvSpPr txBox="1"/>
          <p:nvPr userDrawn="1"/>
        </p:nvSpPr>
        <p:spPr>
          <a:xfrm>
            <a:off x="8502936" y="5596891"/>
            <a:ext cx="1858411" cy="584775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Ease of implementation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DFBCA9-FD99-491F-89DF-4AC97AE3E116}"/>
              </a:ext>
            </a:extLst>
          </p:cNvPr>
          <p:cNvSpPr/>
          <p:nvPr userDrawn="1"/>
        </p:nvSpPr>
        <p:spPr>
          <a:xfrm>
            <a:off x="1042214" y="1675334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E76B15-E051-4997-AF08-C4F466FA8F6E}"/>
              </a:ext>
            </a:extLst>
          </p:cNvPr>
          <p:cNvSpPr/>
          <p:nvPr userDrawn="1"/>
        </p:nvSpPr>
        <p:spPr>
          <a:xfrm>
            <a:off x="3385008" y="1675334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FE7694-E738-4019-AF0B-7727B8794381}"/>
              </a:ext>
            </a:extLst>
          </p:cNvPr>
          <p:cNvSpPr/>
          <p:nvPr userDrawn="1"/>
        </p:nvSpPr>
        <p:spPr>
          <a:xfrm>
            <a:off x="5727802" y="167533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A22970-8A68-49F2-AB88-2AEA221CE2BC}"/>
              </a:ext>
            </a:extLst>
          </p:cNvPr>
          <p:cNvSpPr/>
          <p:nvPr userDrawn="1"/>
        </p:nvSpPr>
        <p:spPr>
          <a:xfrm>
            <a:off x="1042214" y="2971443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521848-B421-4131-8617-FCCCBC93E050}"/>
              </a:ext>
            </a:extLst>
          </p:cNvPr>
          <p:cNvSpPr/>
          <p:nvPr userDrawn="1"/>
        </p:nvSpPr>
        <p:spPr>
          <a:xfrm>
            <a:off x="3385008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4EF66E-1001-471F-A4F5-1A75062904FE}"/>
              </a:ext>
            </a:extLst>
          </p:cNvPr>
          <p:cNvSpPr/>
          <p:nvPr userDrawn="1"/>
        </p:nvSpPr>
        <p:spPr>
          <a:xfrm>
            <a:off x="5727802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4F7034-6A44-489D-8799-48EDD5EB2966}"/>
              </a:ext>
            </a:extLst>
          </p:cNvPr>
          <p:cNvSpPr/>
          <p:nvPr userDrawn="1"/>
        </p:nvSpPr>
        <p:spPr>
          <a:xfrm>
            <a:off x="1042214" y="4267552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9D5C0-E6E3-4A0F-A579-D371C54429F9}"/>
              </a:ext>
            </a:extLst>
          </p:cNvPr>
          <p:cNvSpPr/>
          <p:nvPr userDrawn="1"/>
        </p:nvSpPr>
        <p:spPr>
          <a:xfrm>
            <a:off x="3385008" y="4267552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327192-4EDE-4ECF-9B7F-79369E6FDF5A}"/>
              </a:ext>
            </a:extLst>
          </p:cNvPr>
          <p:cNvSpPr/>
          <p:nvPr userDrawn="1"/>
        </p:nvSpPr>
        <p:spPr>
          <a:xfrm>
            <a:off x="5727802" y="4267551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C76B0-FFF7-4829-BB16-AA0D48C7783F}"/>
              </a:ext>
            </a:extLst>
          </p:cNvPr>
          <p:cNvSpPr txBox="1"/>
          <p:nvPr userDrawn="1"/>
        </p:nvSpPr>
        <p:spPr>
          <a:xfrm rot="16200000">
            <a:off x="395902" y="340243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55A99-08E9-4F6D-A018-45609A43346B}"/>
              </a:ext>
            </a:extLst>
          </p:cNvPr>
          <p:cNvSpPr txBox="1"/>
          <p:nvPr userDrawn="1"/>
        </p:nvSpPr>
        <p:spPr>
          <a:xfrm>
            <a:off x="3978565" y="572114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EC77-BDB8-41D1-91E8-818100725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525" y="1317778"/>
            <a:ext cx="2957513" cy="38807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5C1DC378-1F26-4641-9662-33E3EE852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050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1878852" y="782157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8577415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D97197-E691-46BF-8B8E-EB258D24F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630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056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516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5A9204-2440-41D2-ACE8-C0954FBCE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3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1A2CF36-775E-4392-BEA9-87C8C3FA9B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876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26E00FB-CED1-4B46-93A1-739D22FD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87692" y="2529091"/>
            <a:ext cx="2017653" cy="899814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916652" y="3928056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</a:t>
            </a:r>
            <a:r>
              <a:rPr lang="en-US" altLang="en-US" sz="1600" b="0" baseline="30000">
                <a:solidFill>
                  <a:schemeClr val="bg2"/>
                </a:solidFill>
                <a:latin typeface="+mj-lt"/>
              </a:rPr>
              <a:t>®</a:t>
            </a:r>
            <a:r>
              <a:rPr lang="en-US" altLang="en-US" sz="1600" b="0">
                <a:solidFill>
                  <a:schemeClr val="bg2"/>
                </a:solidFill>
                <a:latin typeface="+mj-lt"/>
              </a:rPr>
              <a:t> </a:t>
            </a:r>
            <a:br>
              <a:rPr lang="en-US" altLang="en-US" sz="1600" b="0">
                <a:solidFill>
                  <a:schemeClr val="bg2"/>
                </a:solidFill>
                <a:latin typeface="+mj-lt"/>
              </a:rPr>
            </a:b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FSC</a:t>
            </a:r>
            <a:r>
              <a:rPr lang="en-US" altLang="en-US" sz="1600" b="0" baseline="30000">
                <a:solidFill>
                  <a:schemeClr val="bg2"/>
                </a:solidFill>
                <a:latin typeface="+mj-lt"/>
              </a:rPr>
              <a:t> ®</a:t>
            </a:r>
            <a:r>
              <a:rPr lang="en-US" altLang="en-US" sz="1600" b="0">
                <a:solidFill>
                  <a:schemeClr val="bg2"/>
                </a:solidFill>
                <a:latin typeface="+mj-lt"/>
              </a:rPr>
              <a:t> International</a:t>
            </a:r>
          </a:p>
          <a:p>
            <a:pPr lvl="0"/>
            <a:endParaRPr lang="en-US" altLang="en-US" sz="1600" b="0"/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FSC® F001000</a:t>
            </a:r>
          </a:p>
          <a:p>
            <a:pPr lvl="0"/>
            <a:r>
              <a:rPr lang="en-US" altLang="en-US" sz="1400" b="0">
                <a:solidFill>
                  <a:schemeClr val="bg1"/>
                </a:solidFill>
                <a:latin typeface="+mj-lt"/>
              </a:rPr>
              <a:t>www.fsc.org</a:t>
            </a:r>
            <a:endParaRPr lang="en-US" altLang="en-US" sz="1600" b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hlinkClick r:id="rId4"/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hlinkClick r:id="rId5"/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hlinkClick r:id="rId6"/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hlinkClick r:id="rId7"/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hlinkClick r:id="rId8"/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14265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CEEC50-8D3D-4D30-A7E4-EB437433847B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46227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34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422D2E5-CBB2-45B1-87F3-FD659C42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1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9222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422D2E5-CBB2-45B1-87F3-FD659C42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1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D9C795-633F-49DF-98A1-53A142CB8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436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8D5B-47A6-410E-AB5B-4D9E40D3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58A31-1AFB-4CB9-B942-4C98216D0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52E8-908A-4D60-8922-B2A37791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135BC-5F65-4D85-AC03-43D93BDC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642C2-3AEC-4A4B-BE5A-BC13ADBA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016D7-994B-4021-914D-F20CE138B798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998034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C96F-8BBD-4547-8FAF-E1C11A66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75C8-EE4E-425E-9F6A-986C51DA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46077-2300-4EEF-880C-1E67A4AA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5049E-A3A4-44E2-BDFD-16B26032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817A8-662E-4571-BECF-2629B655A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9509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A5E44D9-2850-4791-86D1-74FE2C420C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2225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194582A-CAB2-4ECC-B953-7E536061C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4941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4BB922D-ABC8-4FE4-99CF-B262A9FA74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27657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FE607B0-8F5C-46A5-8737-9072148551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0373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DCD6E9E9-F75A-4E36-BA22-59D19FEE87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93088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099A279A-683F-44D1-A969-5EC3998D74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81400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7DBFB04-6908-4801-87E9-E00C511A0E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64116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04DB461C-9522-4CCA-ACE9-BC284EA74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6832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C2DD7F4-66CA-41FE-9B5B-F5CC82F9FD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29548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33E48A3-AB63-4F10-88F9-5CC1D690B2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12264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DD9E260-7018-49D8-859E-76FBA83453C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494979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642B786-BE1B-41FD-B350-B238AFA0FBB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79509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AC9EAE4-2808-4391-BFAB-DC20474E138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962225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C1957BD2-4542-4031-BC46-A0B5C112ECF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44941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747F99D-FA38-4C65-A61B-D45599FBFBC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27657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4184E92-6CC8-4775-B1F5-3948AF1D30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10373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0B1572-B1F9-4AEE-BA16-0E8D7AD79A0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93088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A96DCBE-0295-44B3-BD6B-7595E4EF409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6845" y="2059400"/>
            <a:ext cx="3039148" cy="4092019"/>
          </a:xfrm>
        </p:spPr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19783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39851-A68A-C848-851A-E634C05697E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667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2" y="1412776"/>
            <a:ext cx="5376597" cy="1143000"/>
          </a:xfrm>
        </p:spPr>
        <p:txBody>
          <a:bodyPr anchor="b" anchorCtr="0"/>
          <a:lstStyle>
            <a:lvl1pPr>
              <a:lnSpc>
                <a:spcPts val="2667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2" y="2948947"/>
            <a:ext cx="5376597" cy="3177216"/>
          </a:xfrm>
        </p:spPr>
        <p:txBody>
          <a:bodyPr/>
          <a:lstStyle>
            <a:lvl1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1pPr>
            <a:lvl2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4pPr>
            <a:lvl5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Seconda</a:t>
            </a:r>
            <a:r>
              <a:rPr lang="en-US"/>
              <a:t>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3423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39851-A68A-C848-851A-E634C05697E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11099" y="0"/>
            <a:ext cx="6096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667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B8C0-6D5A-3642-9515-5FB7F4A24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372" y="2084851"/>
            <a:ext cx="5237429" cy="4320480"/>
          </a:xfrm>
        </p:spPr>
        <p:txBody>
          <a:bodyPr numCol="2"/>
          <a:lstStyle>
            <a:lvl1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1pPr>
            <a:lvl2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2pPr>
            <a:lvl3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3pPr>
            <a:lvl4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4pPr>
            <a:lvl5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81572-364A-324B-85C4-A4292327A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504681"/>
            <a:ext cx="4896544" cy="1143000"/>
          </a:xfrm>
        </p:spPr>
        <p:txBody>
          <a:bodyPr anchor="b" anchorCtr="0"/>
          <a:lstStyle>
            <a:lvl1pPr>
              <a:lnSpc>
                <a:spcPts val="2667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9C15B-91CD-134F-8F67-49BE70C14B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27372" y="740701"/>
            <a:ext cx="5237429" cy="960107"/>
          </a:xfrm>
        </p:spPr>
        <p:txBody>
          <a:bodyPr/>
          <a:lstStyle>
            <a:lvl1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1pPr>
            <a:lvl2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16933" indent="0">
              <a:buNone/>
              <a:tabLst/>
              <a:defRPr sz="1600">
                <a:solidFill>
                  <a:schemeClr val="tx2"/>
                </a:solidFill>
              </a:defRPr>
            </a:lvl4pPr>
            <a:lvl5pPr marL="16933" indent="0"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4866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BACB491-67F7-1F7D-CE70-A4976D37E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628900"/>
            <a:ext cx="3594100" cy="1600200"/>
          </a:xfrm>
          <a:prstGeom prst="rect">
            <a:avLst/>
          </a:prstGeom>
          <a:effectLst>
            <a:glow rad="362464">
              <a:schemeClr val="tx1">
                <a:alpha val="18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0660438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  <a:effectLst>
                  <a:glow rad="292100">
                    <a:schemeClr val="tx1">
                      <a:alpha val="2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286E1DF-60AE-400A-8B7B-7476D15C7D0C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889F3E-94C3-4A88-BF2F-F30E6335104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77715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5400000" cy="391265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able Placeholder 12">
            <a:extLst>
              <a:ext uri="{FF2B5EF4-FFF2-40B4-BE49-F238E27FC236}">
                <a16:creationId xmlns:a16="http://schemas.microsoft.com/office/drawing/2014/main" id="{681F39F4-FFD4-4BE2-985A-DFC552D2E40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243443"/>
            <a:ext cx="5400000" cy="391265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930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D9C795-633F-49DF-98A1-53A142CB8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6436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4453905E-F3D8-46E8-B904-03A8DD092DA7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096000" y="2243442"/>
            <a:ext cx="5400000" cy="39126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5400000" cy="39126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46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DCDC4E8-4AA2-47C5-B535-B59B68E2368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6001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10DB712-DE37-4722-A5B4-8E5304EC2D7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57040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B2BBBA-A0B7-4C68-BAAA-DBE12476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1601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7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06AD-F673-47FE-B249-A9A6CC304B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707" y="926565"/>
            <a:ext cx="10080000" cy="7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cap="all">
                <a:solidFill>
                  <a:schemeClr val="accent1"/>
                </a:solidFill>
                <a:latin typeface="+mj-lt"/>
              </a:defRPr>
            </a:lvl3pPr>
            <a:lvl4pPr marL="0" indent="0">
              <a:buNone/>
              <a:defRPr cap="all">
                <a:solidFill>
                  <a:schemeClr val="accent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5pPr>
            <a:lvl6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6pPr>
            <a:lvl7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7pPr>
            <a:lvl8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8pPr>
            <a:lvl9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add text</a:t>
            </a:r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B7B1FD-9C36-4A7D-AFAD-EB2419C85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730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9792A8A-88CD-4947-B7C8-CF7FA124B20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25028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166547-372E-4215-A2D1-28413657AE7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4D6FD-7257-4C21-AAFC-7CC06BF77DD7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797801" y="5080000"/>
            <a:ext cx="4046492" cy="1444625"/>
          </a:xfrm>
          <a:prstGeom prst="roundRect">
            <a:avLst>
              <a:gd name="adj" fmla="val 5336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50661B-4D22-41A7-8FA2-1E0D27586EF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32313" y="5890388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37038" y="333375"/>
            <a:ext cx="432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8771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ial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13120" y="1"/>
            <a:ext cx="4678880" cy="685669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706" y="1210733"/>
            <a:ext cx="6827253" cy="462958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1400"/>
            </a:lvl6pPr>
            <a:lvl7pPr marL="180000">
              <a:defRPr sz="1400"/>
            </a:lvl7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7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4732DA-0FE7-4734-BA92-D340F800C4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919" y="4313208"/>
            <a:ext cx="4682081" cy="2541619"/>
          </a:xfrm>
          <a:gradFill>
            <a:gsLst>
              <a:gs pos="73000">
                <a:srgbClr val="000000">
                  <a:alpha val="22000"/>
                </a:srgbClr>
              </a:gs>
              <a:gs pos="35000">
                <a:schemeClr val="tx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6000000" scaled="0"/>
          </a:gradFill>
        </p:spPr>
        <p:txBody>
          <a:bodyPr lIns="360000" tIns="360000" rIns="1800000" bIns="432000" anchor="b" anchorCtr="0"/>
          <a:lstStyle>
            <a:lvl1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2pPr>
            <a:lvl3pPr marL="0" indent="0">
              <a:buNone/>
              <a:defRPr sz="1000" cap="none">
                <a:solidFill>
                  <a:schemeClr val="bg2"/>
                </a:solidFill>
                <a:latin typeface="+mn-lt"/>
              </a:defRPr>
            </a:lvl3pPr>
            <a:lvl4pPr marL="0" indent="0">
              <a:buNone/>
              <a:defRPr sz="1000" cap="none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CB89D-3AC5-44D9-B514-92E4E014EE0B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09920" y="1"/>
            <a:ext cx="4682080" cy="2209799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1523CDE-F139-4817-9BEA-E1B7B2E72461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42885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B4E51852-5101-48F7-8B58-1B847E23964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79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AE3A4E-F9D7-4DE9-8409-5EE36E86AF3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FCBEF0-91F3-47D0-9F07-A40D48EDD24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2576B30-62D5-46E1-8C3D-5439842664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7292" y="50802"/>
            <a:ext cx="7563552" cy="6722530"/>
          </a:xfrm>
          <a:gradFill flip="none" rotWithShape="1">
            <a:gsLst>
              <a:gs pos="51000">
                <a:schemeClr val="tx1">
                  <a:alpha val="0"/>
                </a:schemeClr>
              </a:gs>
              <a:gs pos="18819">
                <a:srgbClr val="000000">
                  <a:alpha val="38000"/>
                </a:srgbClr>
              </a:gs>
              <a:gs pos="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lIns="1548000" tIns="2052000" rIns="1548000" bIns="1800000"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marL="0" indent="0" algn="l">
              <a:buNone/>
              <a:defRPr sz="2800" cap="none">
                <a:solidFill>
                  <a:schemeClr val="bg1"/>
                </a:solidFill>
                <a:latin typeface="+mj-lt"/>
              </a:defRPr>
            </a:lvl3pPr>
            <a:lvl4pPr marL="0" indent="0" algn="l">
              <a:buNone/>
              <a:defRPr sz="1600" cap="none">
                <a:solidFill>
                  <a:schemeClr val="bg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F9C0CBA-4F99-4EEF-9452-1D46CF641C24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2781942" y="1515534"/>
            <a:ext cx="889086" cy="737420"/>
          </a:xfrm>
          <a:blipFill>
            <a:blip r:embed="rId4"/>
            <a:srcRect/>
            <a:stretch>
              <a:fillRect l="-92364" t="-81474" r="-87765" b="-241990"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44BD95F-52D2-4592-97AC-691C98740D72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 rot="10800000">
            <a:off x="8445457" y="3908179"/>
            <a:ext cx="889086" cy="737420"/>
          </a:xfrm>
          <a:blipFill>
            <a:blip r:embed="rId4"/>
            <a:srcRect/>
            <a:stretch>
              <a:fillRect l="-92364" t="-81474" r="-87765" b="-241990"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4207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132E30D2-B4D0-3CF3-7CAB-B656C82644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0000" y="1"/>
            <a:ext cx="1075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1173286-3DD3-2372-8FD1-9ACBF04D3739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B743F40-F6DB-A0BD-1F51-3F1714819BB3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128313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  <a:prstGeom prst="roundRect">
            <a:avLst>
              <a:gd name="adj" fmla="val 3032"/>
            </a:avLst>
          </a:prstGeom>
          <a:solidFill>
            <a:schemeClr val="bg2"/>
          </a:solidFill>
        </p:spPr>
        <p:txBody>
          <a:bodyPr lIns="144000" tIns="144000" rIns="144000" bIns="144000"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0599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9AD166-A33E-4D4B-BE9A-EF697813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CCDD9A2-88BD-288E-C2DE-C790334EEF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83255" y="1880314"/>
            <a:ext cx="5046373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</p:spTree>
    <p:extLst>
      <p:ext uri="{BB962C8B-B14F-4D97-AF65-F5344CB8AC3E}">
        <p14:creationId xmlns:p14="http://schemas.microsoft.com/office/powerpoint/2010/main" val="3429247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1" y="1413375"/>
            <a:ext cx="612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9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F84E86-7BB5-462E-B8A8-80738E4A3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37865"/>
            <a:ext cx="2285090" cy="1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9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7C96F-8BBD-4547-8FAF-E1C11A669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75C8-EE4E-425E-9F6A-986C51DA6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46077-2300-4EEF-880C-1E67A4AAA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5049E-A3A4-44E2-BDFD-16B26032B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E4817A8-662E-4571-BECF-2629B655AB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9509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A5E44D9-2850-4791-86D1-74FE2C420C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2225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194582A-CAB2-4ECC-B953-7E536061C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44941" y="2059401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4BB922D-ABC8-4FE4-99CF-B262A9FA74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27657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2FE607B0-8F5C-46A5-8737-9072148551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10373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DCD6E9E9-F75A-4E36-BA22-59D19FEE87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93088" y="2068329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099A279A-683F-44D1-A969-5EC3998D74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81400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7DBFB04-6908-4801-87E9-E00C511A0E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64116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04DB461C-9522-4CCA-ACE9-BC284EA74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46832" y="3437928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CC2DD7F4-66CA-41FE-9B5B-F5CC82F9FDA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729548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733E48A3-AB63-4F10-88F9-5CC1D690B2A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12264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6DD9E260-7018-49D8-859E-76FBA83453C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494979" y="3446856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642B786-BE1B-41FD-B350-B238AFA0FBB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79509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AC9EAE4-2808-4391-BFAB-DC20474E138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962225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C1957BD2-4542-4031-BC46-A0B5C112ECF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44941" y="4827384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6747F99D-FA38-4C65-A61B-D45599FBFBC7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727657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4184E92-6CC8-4775-B1F5-3948AF1D309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10373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770B1572-B1F9-4AEE-BA16-0E8D7AD79A02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493088" y="4836312"/>
            <a:ext cx="1219200" cy="1219200"/>
          </a:xfrm>
        </p:spPr>
        <p:txBody>
          <a:bodyPr/>
          <a:lstStyle/>
          <a:p>
            <a:endParaRPr lang="en-DE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A96DCBE-0295-44B3-BD6B-7595E4EF409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76845" y="2059400"/>
            <a:ext cx="3039148" cy="4092019"/>
          </a:xfrm>
        </p:spPr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197834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ntent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E12000-F088-E522-6304-0968384B94F3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C4A21E-807E-5FDD-8824-AF0D6394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6B1662BB-CAD4-897E-19CF-EE6EA44556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69628" y="6288257"/>
            <a:ext cx="118355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822986D-0E68-2C1D-2A4E-A0549061AD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D4B3B7CF-CA39-CFD8-F620-69024AEAFB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34962" y="6288257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43D1DC4-1A25-CBD1-4721-AD3FDB16B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E5376368-AA05-79D8-A228-0DE09C4AF9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962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8E0D5D8-781B-B006-D3CE-19F6F3976A5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89481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861165C-A187-994F-9836-39730BCEA67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244000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5815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45652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308" y="2569331"/>
            <a:ext cx="3511384" cy="15647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glow rad="571500">
              <a:schemeClr val="tx1">
                <a:alpha val="20000"/>
              </a:schemeClr>
            </a:glow>
          </a:effectLst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13348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-2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E31010-2D9D-4F4E-9267-AD318E40D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16752" y="5624625"/>
            <a:ext cx="2018068" cy="89999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26929076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31107111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97562515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C10E613-8E2B-4D31-ABB0-5128576B7EE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99247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5DE51C8-82A3-E04F-8E00-64119A7BC465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3045392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143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4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39851-A68A-C848-851A-E634C05697E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667"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2" y="1412776"/>
            <a:ext cx="5376597" cy="1143000"/>
          </a:xfrm>
        </p:spPr>
        <p:txBody>
          <a:bodyPr anchor="b" anchorCtr="0"/>
          <a:lstStyle>
            <a:lvl1pPr>
              <a:lnSpc>
                <a:spcPts val="2667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2" y="2948947"/>
            <a:ext cx="5376597" cy="3177216"/>
          </a:xfrm>
        </p:spPr>
        <p:txBody>
          <a:bodyPr/>
          <a:lstStyle>
            <a:lvl1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1pPr>
            <a:lvl2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4pPr>
            <a:lvl5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err="1"/>
              <a:t>Seconda</a:t>
            </a:r>
            <a:r>
              <a:rPr lang="en-US"/>
              <a:t>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3423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3531284-6BE9-BD4E-988C-3BBCE7CCAE7F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635705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917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0471501-2B09-C34C-8512-8323391D9F9A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92365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945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706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7071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6FF9FCE-BF48-40F0-8FF3-3252AB1CF679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571394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4C9A43E-093B-42AD-B427-BA16E45D56B6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005241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9792A8A-88CD-4947-B7C8-CF7FA124B20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617426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E00BA3E-95EC-1C47-9AC2-327806835F07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4828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DF839851-A68A-C848-851A-E634C05697E1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11099" y="0"/>
            <a:ext cx="6096000" cy="68580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2667"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AEB8C0-6D5A-3642-9515-5FB7F4A247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7372" y="2084851"/>
            <a:ext cx="5237429" cy="4320480"/>
          </a:xfrm>
        </p:spPr>
        <p:txBody>
          <a:bodyPr numCol="2"/>
          <a:lstStyle>
            <a:lvl1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1pPr>
            <a:lvl2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2pPr>
            <a:lvl3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3pPr>
            <a:lvl4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4pPr>
            <a:lvl5pPr marL="12700" indent="0">
              <a:lnSpc>
                <a:spcPts val="1533"/>
              </a:lnSpc>
              <a:buNone/>
              <a:tabLst/>
              <a:defRPr sz="13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81572-364A-324B-85C4-A4292327A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504681"/>
            <a:ext cx="4896544" cy="1143000"/>
          </a:xfrm>
        </p:spPr>
        <p:txBody>
          <a:bodyPr anchor="b" anchorCtr="0"/>
          <a:lstStyle>
            <a:lvl1pPr>
              <a:lnSpc>
                <a:spcPts val="2667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A39C15B-91CD-134F-8F67-49BE70C14BD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27372" y="740701"/>
            <a:ext cx="5237429" cy="960107"/>
          </a:xfrm>
        </p:spPr>
        <p:txBody>
          <a:bodyPr/>
          <a:lstStyle>
            <a:lvl1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1pPr>
            <a:lvl2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2pPr>
            <a:lvl3pPr marL="16933" indent="0">
              <a:lnSpc>
                <a:spcPts val="1833"/>
              </a:lnSpc>
              <a:buNone/>
              <a:tabLst/>
              <a:defRPr sz="1600">
                <a:solidFill>
                  <a:schemeClr val="tx2"/>
                </a:solidFill>
              </a:defRPr>
            </a:lvl3pPr>
            <a:lvl4pPr marL="16933" indent="0">
              <a:buNone/>
              <a:tabLst/>
              <a:defRPr sz="1600">
                <a:solidFill>
                  <a:schemeClr val="tx2"/>
                </a:solidFill>
              </a:defRPr>
            </a:lvl4pPr>
            <a:lvl5pPr marL="16933" indent="0">
              <a:buNone/>
              <a:tabLst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54866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96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13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37ADFEC-1009-E74F-BF45-0942A2AC877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24917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3FF1CD0-9CAF-AC4A-8BD8-B3F2D6F6D323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816928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24743" y="2730825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1188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77158" y="2497253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925872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77158" y="2497253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533941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37EC4F3-8130-2F4D-B18F-7AF3E2C7186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7877158" y="2497253"/>
            <a:ext cx="1941914" cy="86538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0" kern="1200" cap="none" baseline="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" b="1" kern="1200" cap="all" baseline="0">
                <a:noFill/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400" b="0" kern="1200">
                <a:noFill/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 sz="400" kern="1200">
                <a:noFill/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" kern="1200">
                <a:noFill/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3543984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CEEC50-8D3D-4D30-A7E4-EB437433847B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18077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19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  <a:effectLst>
                  <a:glow rad="292100">
                    <a:schemeClr val="tx1">
                      <a:alpha val="2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286E1DF-60AE-400A-8B7B-7476D15C7D0C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889F3E-94C3-4A88-BF2F-F30E63351046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5777159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7593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CDD6A81-9396-BE48-A86C-E83608F7D18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4972516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807E9A1-1B37-2E4A-95C5-D75F492AC6B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5287124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69E0D77-12A6-1936-23BF-FD10A7ADB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0" y="2628900"/>
            <a:ext cx="3594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48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0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19EADA1-ACC1-8BB7-CD58-D2C3B694F8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06147"/>
            <a:ext cx="2166684" cy="96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076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0988FE9-E51C-90D4-0D7D-70F07C7E3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7111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1A8C781-A258-1E2D-729C-E8C065364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219" y="5562698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515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E441B78-CDE5-32F4-9065-9B5A0B3E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9247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FB3E14A-559D-E5F3-7EE2-00C437FD5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86" y="303441"/>
            <a:ext cx="1371600" cy="61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45392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2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5400000" cy="391265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Table Placeholder 12">
            <a:extLst>
              <a:ext uri="{FF2B5EF4-FFF2-40B4-BE49-F238E27FC236}">
                <a16:creationId xmlns:a16="http://schemas.microsoft.com/office/drawing/2014/main" id="{681F39F4-FFD4-4BE2-985A-DFC552D2E405}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243443"/>
            <a:ext cx="5400000" cy="391265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293079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40485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CB8BC7D-E0E4-0345-72B7-03D7CF44F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375" y="303442"/>
            <a:ext cx="1115510" cy="4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5705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391712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69570CD-4160-2778-6E55-3B05B83F1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924" y="303441"/>
            <a:ext cx="1071962" cy="4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654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8945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4706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7071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B4A08B0-6A28-D04B-257D-013EC758B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1394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C4035EB-46BA-D68D-EDAA-1CAC6D769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241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344C7BC-0E67-CA0F-39A7-28EB9FE06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17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7">
            <a:extLst>
              <a:ext uri="{FF2B5EF4-FFF2-40B4-BE49-F238E27FC236}">
                <a16:creationId xmlns:a16="http://schemas.microsoft.com/office/drawing/2014/main" id="{4453905E-F3D8-46E8-B904-03A8DD092DA7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096000" y="2243442"/>
            <a:ext cx="5400000" cy="39126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5400000" cy="391265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46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CB4A03A-94C8-BFEA-8068-9023E104F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28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0796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55613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FA6FFA2-47D4-767C-57CD-472CB83562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917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5A299A2-94E0-10F6-A195-57A32A7EF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6928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9106F87-54D7-E8EE-C6CA-26ECF7B74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188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5DA1C13-417D-70D7-BC88-4FD67A39D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5872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877158" y="3841087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1">
                <a:solidFill>
                  <a:schemeClr val="bg2"/>
                </a:solidFill>
              </a:rPr>
              <a:t>FSC® Asociación Civil 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Calle Margarita </a:t>
            </a:r>
            <a:r>
              <a:rPr lang="en-US" altLang="en-US" sz="1200" b="0" err="1">
                <a:solidFill>
                  <a:schemeClr val="bg2"/>
                </a:solidFill>
              </a:rPr>
              <a:t>Maza</a:t>
            </a:r>
            <a:r>
              <a:rPr lang="en-US" altLang="en-US" sz="1200" b="0">
                <a:solidFill>
                  <a:schemeClr val="bg2"/>
                </a:solidFill>
              </a:rPr>
              <a:t> de Juárez 422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Colonia Centro,  Oaxaca, México, CP. 68000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Phone: +52 951 502 6533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Fax: +52 951 502 6594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FSC Asociación Civil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C0FD023-579A-62CD-4A09-817C603D3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3941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01548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 userDrawn="1"/>
        </p:nvSpPr>
        <p:spPr>
          <a:xfrm>
            <a:off x="8681340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 userDrawn="1"/>
        </p:nvSpPr>
        <p:spPr>
          <a:xfrm>
            <a:off x="9063685" y="4501548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01548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D3ABB1F-7F2A-4579-5538-F4815BCE5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484" y="2549185"/>
            <a:ext cx="1976093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398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348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AC8505-DEDF-4C01-A608-94D176EC435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383366-B84A-4AF0-9ECA-0C40F072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C2BF5B2-F39C-5692-1D90-615BA55F4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80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DCDC4E8-4AA2-47C5-B535-B59B68E2368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296001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10DB712-DE37-4722-A5B4-8E5304EC2D7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57040" y="1233375"/>
            <a:ext cx="3600000" cy="456354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B2BBBA-A0B7-4C68-BAAA-DBE12476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1601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194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17593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3719458C-151F-A29A-A9A7-BEFD54AD5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7251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F831236-2046-FD7C-DFFA-DF8D44CC7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8712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D9C795-633F-49DF-98A1-53A142CB8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741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0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7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06AD-F673-47FE-B249-A9A6CC304B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707" y="926565"/>
            <a:ext cx="10080000" cy="72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2pPr>
            <a:lvl3pPr marL="0" indent="0">
              <a:buNone/>
              <a:defRPr cap="all">
                <a:solidFill>
                  <a:schemeClr val="accent1"/>
                </a:solidFill>
                <a:latin typeface="+mj-lt"/>
              </a:defRPr>
            </a:lvl3pPr>
            <a:lvl4pPr marL="0" indent="0">
              <a:buNone/>
              <a:defRPr cap="all">
                <a:solidFill>
                  <a:schemeClr val="accent1"/>
                </a:solidFill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5pPr>
            <a:lvl6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6pPr>
            <a:lvl7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7pPr>
            <a:lvl8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8pPr>
            <a:lvl9pPr marL="0" indent="0">
              <a:buFont typeface="Arial" panose="020B0604020202020204" pitchFamily="34" charset="0"/>
              <a:buNone/>
              <a:defRPr cap="all">
                <a:solidFill>
                  <a:schemeClr val="accent1"/>
                </a:solidFill>
                <a:latin typeface="+mj-lt"/>
              </a:defRPr>
            </a:lvl9pPr>
          </a:lstStyle>
          <a:p>
            <a:pPr lvl="0"/>
            <a:r>
              <a:rPr lang="en-US"/>
              <a:t>Click to add text</a:t>
            </a:r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BB7B1FD-9C36-4A7D-AFAD-EB2419C85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47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9792A8A-88CD-4947-B7C8-CF7FA124B20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250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166547-372E-4215-A2D1-28413657AE7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4D6FD-7257-4C21-AAFC-7CC06BF77DD7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797801" y="5080000"/>
            <a:ext cx="4046492" cy="1444625"/>
          </a:xfrm>
          <a:prstGeom prst="roundRect">
            <a:avLst>
              <a:gd name="adj" fmla="val 5336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50661B-4D22-41A7-8FA2-1E0D27586EF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32313" y="5890388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37038" y="333375"/>
            <a:ext cx="432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8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1A03FF4-5A69-0640-DEAB-AAF9CEF38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37865"/>
            <a:ext cx="2285090" cy="1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0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ial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13120" y="1"/>
            <a:ext cx="4678880" cy="685669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7706" y="1210733"/>
            <a:ext cx="6827253" cy="462958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 sz="1400"/>
            </a:lvl6pPr>
            <a:lvl7pPr marL="180000">
              <a:defRPr sz="1400"/>
            </a:lvl7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07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24732DA-0FE7-4734-BA92-D340F800C4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09919" y="4313208"/>
            <a:ext cx="4682081" cy="2541619"/>
          </a:xfrm>
          <a:gradFill>
            <a:gsLst>
              <a:gs pos="73000">
                <a:srgbClr val="000000">
                  <a:alpha val="22000"/>
                </a:srgbClr>
              </a:gs>
              <a:gs pos="35000">
                <a:schemeClr val="tx1">
                  <a:alpha val="0"/>
                </a:schemeClr>
              </a:gs>
              <a:gs pos="100000">
                <a:schemeClr val="tx1">
                  <a:alpha val="62000"/>
                </a:schemeClr>
              </a:gs>
            </a:gsLst>
            <a:lin ang="6000000" scaled="0"/>
          </a:gradFill>
        </p:spPr>
        <p:txBody>
          <a:bodyPr lIns="360000" tIns="360000" rIns="1800000" bIns="432000" anchor="b" anchorCtr="0"/>
          <a:lstStyle>
            <a:lvl1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1pPr>
            <a:lvl2pPr marL="0" indent="0">
              <a:spcBef>
                <a:spcPts val="600"/>
              </a:spcBef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2pPr>
            <a:lvl3pPr marL="0" indent="0">
              <a:buNone/>
              <a:defRPr sz="1000" cap="none">
                <a:solidFill>
                  <a:schemeClr val="bg2"/>
                </a:solidFill>
                <a:latin typeface="+mn-lt"/>
              </a:defRPr>
            </a:lvl3pPr>
            <a:lvl4pPr marL="0" indent="0">
              <a:buNone/>
              <a:defRPr sz="1000" cap="none">
                <a:solidFill>
                  <a:schemeClr val="bg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5pPr>
            <a:lvl6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6pPr>
            <a:lvl7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7pPr>
            <a:lvl8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8pPr>
            <a:lvl9pPr marL="0" indent="0">
              <a:buFont typeface="Arial" panose="020B0604020202020204" pitchFamily="34" charset="0"/>
              <a:buNone/>
              <a:defRPr sz="1000" cap="none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5DCB89D-3AC5-44D9-B514-92E4E014EE0B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09920" y="1"/>
            <a:ext cx="4682080" cy="2209799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1523CDE-F139-4817-9BEA-E1B7B2E72461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42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B4E51852-5101-48F7-8B58-1B847E23964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79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8AE3A4E-F9D7-4DE9-8409-5EE36E86AF3A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EFCBEF0-91F3-47D0-9F07-A40D48EDD24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2576B30-62D5-46E1-8C3D-5439842664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97292" y="50802"/>
            <a:ext cx="7563552" cy="6722530"/>
          </a:xfrm>
          <a:gradFill flip="none" rotWithShape="1">
            <a:gsLst>
              <a:gs pos="51000">
                <a:schemeClr val="tx1">
                  <a:alpha val="0"/>
                </a:schemeClr>
              </a:gs>
              <a:gs pos="18819">
                <a:srgbClr val="000000">
                  <a:alpha val="38000"/>
                </a:srgbClr>
              </a:gs>
              <a:gs pos="0">
                <a:schemeClr val="tx1"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lIns="1548000" tIns="2052000" rIns="1548000" bIns="1800000"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marL="0" indent="0" algn="l">
              <a:buNone/>
              <a:defRPr sz="2800" cap="none">
                <a:solidFill>
                  <a:schemeClr val="bg1"/>
                </a:solidFill>
                <a:latin typeface="+mj-lt"/>
              </a:defRPr>
            </a:lvl3pPr>
            <a:lvl4pPr marL="0" indent="0" algn="l">
              <a:buNone/>
              <a:defRPr sz="1600" cap="none">
                <a:solidFill>
                  <a:schemeClr val="bg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F9C0CBA-4F99-4EEF-9452-1D46CF641C24}"/>
              </a:ext>
            </a:extLst>
          </p:cNvPr>
          <p:cNvSpPr>
            <a:spLocks noGrp="1" noChangeAspect="1"/>
          </p:cNvSpPr>
          <p:nvPr>
            <p:ph type="body" sz="quarter" idx="24"/>
          </p:nvPr>
        </p:nvSpPr>
        <p:spPr>
          <a:xfrm>
            <a:off x="2781942" y="1515534"/>
            <a:ext cx="889086" cy="737420"/>
          </a:xfrm>
          <a:blipFill>
            <a:blip r:embed="rId4"/>
            <a:srcRect/>
            <a:stretch>
              <a:fillRect l="-92364" t="-81474" r="-87765" b="-241990"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C44BD95F-52D2-4592-97AC-691C98740D72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 rot="10800000">
            <a:off x="8445457" y="3908179"/>
            <a:ext cx="889086" cy="737420"/>
          </a:xfrm>
          <a:blipFill>
            <a:blip r:embed="rId4"/>
            <a:srcRect/>
            <a:stretch>
              <a:fillRect l="-92364" t="-81474" r="-87765" b="-241990"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642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132E30D2-B4D0-3CF3-7CAB-B656C82644C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0000" y="1"/>
            <a:ext cx="1075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1173286-3DD3-2372-8FD1-9ACBF04D3739}"/>
              </a:ext>
            </a:extLst>
          </p:cNvPr>
          <p:cNvSpPr>
            <a:spLocks noGrp="1" noChangeAspect="1"/>
          </p:cNvSpPr>
          <p:nvPr>
            <p:ph type="body" sz="quarter" idx="22"/>
          </p:nvPr>
        </p:nvSpPr>
        <p:spPr>
          <a:xfrm>
            <a:off x="5588000" y="1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28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B743F40-F6DB-A0BD-1F51-3F1714819BB3}"/>
              </a:ext>
            </a:extLst>
          </p:cNvPr>
          <p:cNvSpPr>
            <a:spLocks noGrp="1" noChangeAspect="1"/>
          </p:cNvSpPr>
          <p:nvPr>
            <p:ph type="body" sz="quarter" idx="23"/>
          </p:nvPr>
        </p:nvSpPr>
        <p:spPr>
          <a:xfrm>
            <a:off x="10128313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  <a:prstGeom prst="roundRect">
            <a:avLst>
              <a:gd name="adj" fmla="val 3032"/>
            </a:avLst>
          </a:prstGeom>
          <a:solidFill>
            <a:schemeClr val="bg2"/>
          </a:solidFill>
        </p:spPr>
        <p:txBody>
          <a:bodyPr lIns="144000" tIns="144000" rIns="144000" bIns="144000"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005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9AD166-A33E-4D4B-BE9A-EF697813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ECCDD9A2-88BD-288E-C2DE-C790334EEFD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083255" y="1880314"/>
            <a:ext cx="5046373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</p:spTree>
    <p:extLst>
      <p:ext uri="{BB962C8B-B14F-4D97-AF65-F5344CB8AC3E}">
        <p14:creationId xmlns:p14="http://schemas.microsoft.com/office/powerpoint/2010/main" val="34292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arti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1" y="1413375"/>
            <a:ext cx="612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6987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hree Content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EE12000-F088-E522-6304-0968384B94F3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EC4A21E-807E-5FDD-8824-AF0D6394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6B1662BB-CAD4-897E-19CF-EE6EA44556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969628" y="6288257"/>
            <a:ext cx="118355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822986D-0E68-2C1D-2A4E-A0549061AD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D4B3B7CF-CA39-CFD8-F620-69024AEAFB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34962" y="6288257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43D1DC4-1A25-CBD1-4721-AD3FDB16B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E5376368-AA05-79D8-A228-0DE09C4AF9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34962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78E0D5D8-781B-B006-D3CE-19F6F3976A5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89481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8">
            <a:extLst>
              <a:ext uri="{FF2B5EF4-FFF2-40B4-BE49-F238E27FC236}">
                <a16:creationId xmlns:a16="http://schemas.microsoft.com/office/drawing/2014/main" id="{3861165C-A187-994F-9836-39730BCEA67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244000" y="1233375"/>
            <a:ext cx="3626079" cy="456354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58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6C4035EB-46BA-D68D-EDAA-1CAC6D769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0" y="303442"/>
            <a:ext cx="979715" cy="4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34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3531284-6BE9-BD4E-988C-3BBCE7CCAE7F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1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 lang="en-DE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>
                <a:defRPr/>
              </a:pPr>
              <a:t>‹N°›</a:t>
            </a:fld>
            <a:endParaRPr lang="en-DE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5033863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0308" y="2569331"/>
            <a:ext cx="3511384" cy="15647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>
            <a:glow rad="571500">
              <a:schemeClr val="tx1">
                <a:alpha val="20000"/>
              </a:schemeClr>
            </a:glow>
          </a:effectLst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00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C10E613-8E2B-4D31-ABB0-5128576B7EE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772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-2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E31010-2D9D-4F4E-9267-AD318E40D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116752" y="5624625"/>
            <a:ext cx="2018068" cy="89999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680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0320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552E04E-D25F-4B05-AD2F-C588430EFE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6713" y="5624625"/>
            <a:ext cx="2019600" cy="900000"/>
          </a:xfr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356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588000" y="4481848"/>
            <a:ext cx="6604000" cy="2376153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C10E613-8E2B-4D31-ABB0-5128576B7EE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6082494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1493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1FEDEA8-EB01-4969-95D6-56EB2DB61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303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59AD166-A33E-4D4B-BE9A-EF6978131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6082856"/>
            <a:ext cx="1008000" cy="448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1723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124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62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70231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95B56C1-0210-4B57-B32A-80A37DB759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1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BA4CA7-17D6-4B5A-98C4-C007D1F5E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41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23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85B94B1-0EB5-4E42-9E85-6E0B4655B7C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4248E3-09A7-4A39-81D8-41BDFE556A24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7797801" y="5080000"/>
            <a:ext cx="4046492" cy="1444625"/>
          </a:xfrm>
          <a:prstGeom prst="roundRect">
            <a:avLst>
              <a:gd name="adj" fmla="val 5336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2C3EBE-492B-4397-820F-2B4092232DC2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32313" y="5890388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726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166547-372E-4215-A2D1-28413657AE7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6D4D6FD-7257-4C21-AAFC-7CC06BF77DD7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797801" y="5080000"/>
            <a:ext cx="4046492" cy="1444625"/>
          </a:xfrm>
          <a:prstGeom prst="roundRect">
            <a:avLst>
              <a:gd name="adj" fmla="val 5336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5000"/>
                </a:schemeClr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50661B-4D22-41A7-8FA2-1E0D27586EF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632313" y="5890388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37038" y="333375"/>
            <a:ext cx="432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603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1F1222-989C-4110-B486-18DA1F8394E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145508" y="5413376"/>
            <a:ext cx="4046492" cy="144462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50661B-4D22-41A7-8FA2-1E0D27586EF6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6082494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537038" y="333375"/>
            <a:ext cx="432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1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39B82B1-2948-4A1A-B694-EF5F14C3215E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8145508" y="5413376"/>
            <a:ext cx="4046492" cy="144462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43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0F93EFD-FC8F-432B-B0EA-395DF7AA9E08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10848934" y="6082494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29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44B2EAD-DCA4-4F48-B91A-33BEEF324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970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65D6CB-4864-45A8-BBF3-437CF55EAC16}"/>
              </a:ext>
            </a:extLst>
          </p:cNvPr>
          <p:cNvSpPr/>
          <p:nvPr userDrawn="1"/>
        </p:nvSpPr>
        <p:spPr>
          <a:xfrm>
            <a:off x="334964" y="1301332"/>
            <a:ext cx="7985636" cy="4841479"/>
          </a:xfrm>
          <a:prstGeom prst="roundRect">
            <a:avLst>
              <a:gd name="adj" fmla="val 11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8F1858-32FB-4251-8265-5AC98524E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0851" y="1652866"/>
            <a:ext cx="0" cy="4004734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70369-660D-4DCA-B0FC-2749C2E58A40}"/>
              </a:ext>
            </a:extLst>
          </p:cNvPr>
          <p:cNvCxnSpPr>
            <a:cxnSpLocks/>
          </p:cNvCxnSpPr>
          <p:nvPr userDrawn="1"/>
        </p:nvCxnSpPr>
        <p:spPr>
          <a:xfrm>
            <a:off x="820851" y="5657600"/>
            <a:ext cx="7161084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4F3D51-FDE7-49C0-9411-1BA8018885F5}"/>
              </a:ext>
            </a:extLst>
          </p:cNvPr>
          <p:cNvSpPr txBox="1"/>
          <p:nvPr userDrawn="1"/>
        </p:nvSpPr>
        <p:spPr>
          <a:xfrm>
            <a:off x="334963" y="898522"/>
            <a:ext cx="763992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AFC7F-47A8-4564-9F50-8B90053438B1}"/>
              </a:ext>
            </a:extLst>
          </p:cNvPr>
          <p:cNvSpPr txBox="1"/>
          <p:nvPr userDrawn="1"/>
        </p:nvSpPr>
        <p:spPr>
          <a:xfrm rot="16200000">
            <a:off x="371856" y="208771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50DC-C632-47B2-ADFB-BBCD52D2C82D}"/>
              </a:ext>
            </a:extLst>
          </p:cNvPr>
          <p:cNvSpPr txBox="1"/>
          <p:nvPr userDrawn="1"/>
        </p:nvSpPr>
        <p:spPr>
          <a:xfrm rot="16200000">
            <a:off x="395902" y="481707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AB432-5B81-4183-BD69-521F287E2369}"/>
              </a:ext>
            </a:extLst>
          </p:cNvPr>
          <p:cNvSpPr txBox="1"/>
          <p:nvPr userDrawn="1"/>
        </p:nvSpPr>
        <p:spPr>
          <a:xfrm>
            <a:off x="1469070" y="5721149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7307B-0156-429B-9C00-0C8B21BD14C9}"/>
              </a:ext>
            </a:extLst>
          </p:cNvPr>
          <p:cNvSpPr txBox="1"/>
          <p:nvPr userDrawn="1"/>
        </p:nvSpPr>
        <p:spPr>
          <a:xfrm>
            <a:off x="6744728" y="5721149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Easy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98F08-3647-430E-A964-E9B3F1B05B54}"/>
              </a:ext>
            </a:extLst>
          </p:cNvPr>
          <p:cNvSpPr txBox="1"/>
          <p:nvPr userDrawn="1"/>
        </p:nvSpPr>
        <p:spPr>
          <a:xfrm>
            <a:off x="8502936" y="5596891"/>
            <a:ext cx="1858411" cy="584775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Ease of implementation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DFBCA9-FD99-491F-89DF-4AC97AE3E116}"/>
              </a:ext>
            </a:extLst>
          </p:cNvPr>
          <p:cNvSpPr/>
          <p:nvPr userDrawn="1"/>
        </p:nvSpPr>
        <p:spPr>
          <a:xfrm>
            <a:off x="1042214" y="1675334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E76B15-E051-4997-AF08-C4F466FA8F6E}"/>
              </a:ext>
            </a:extLst>
          </p:cNvPr>
          <p:cNvSpPr/>
          <p:nvPr userDrawn="1"/>
        </p:nvSpPr>
        <p:spPr>
          <a:xfrm>
            <a:off x="3385008" y="1675334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FE7694-E738-4019-AF0B-7727B8794381}"/>
              </a:ext>
            </a:extLst>
          </p:cNvPr>
          <p:cNvSpPr/>
          <p:nvPr userDrawn="1"/>
        </p:nvSpPr>
        <p:spPr>
          <a:xfrm>
            <a:off x="5727802" y="167533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A22970-8A68-49F2-AB88-2AEA221CE2BC}"/>
              </a:ext>
            </a:extLst>
          </p:cNvPr>
          <p:cNvSpPr/>
          <p:nvPr userDrawn="1"/>
        </p:nvSpPr>
        <p:spPr>
          <a:xfrm>
            <a:off x="1042214" y="2971443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521848-B421-4131-8617-FCCCBC93E050}"/>
              </a:ext>
            </a:extLst>
          </p:cNvPr>
          <p:cNvSpPr/>
          <p:nvPr userDrawn="1"/>
        </p:nvSpPr>
        <p:spPr>
          <a:xfrm>
            <a:off x="3385008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4EF66E-1001-471F-A4F5-1A75062904FE}"/>
              </a:ext>
            </a:extLst>
          </p:cNvPr>
          <p:cNvSpPr/>
          <p:nvPr userDrawn="1"/>
        </p:nvSpPr>
        <p:spPr>
          <a:xfrm>
            <a:off x="5727802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4F7034-6A44-489D-8799-48EDD5EB2966}"/>
              </a:ext>
            </a:extLst>
          </p:cNvPr>
          <p:cNvSpPr/>
          <p:nvPr userDrawn="1"/>
        </p:nvSpPr>
        <p:spPr>
          <a:xfrm>
            <a:off x="1042214" y="4267552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9D5C0-E6E3-4A0F-A579-D371C54429F9}"/>
              </a:ext>
            </a:extLst>
          </p:cNvPr>
          <p:cNvSpPr/>
          <p:nvPr userDrawn="1"/>
        </p:nvSpPr>
        <p:spPr>
          <a:xfrm>
            <a:off x="3385008" y="4267552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327192-4EDE-4ECF-9B7F-79369E6FDF5A}"/>
              </a:ext>
            </a:extLst>
          </p:cNvPr>
          <p:cNvSpPr/>
          <p:nvPr userDrawn="1"/>
        </p:nvSpPr>
        <p:spPr>
          <a:xfrm>
            <a:off x="5727802" y="4267551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C76B0-FFF7-4829-BB16-AA0D48C7783F}"/>
              </a:ext>
            </a:extLst>
          </p:cNvPr>
          <p:cNvSpPr txBox="1"/>
          <p:nvPr userDrawn="1"/>
        </p:nvSpPr>
        <p:spPr>
          <a:xfrm rot="16200000">
            <a:off x="395902" y="340243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55A99-08E9-4F6D-A018-45609A43346B}"/>
              </a:ext>
            </a:extLst>
          </p:cNvPr>
          <p:cNvSpPr txBox="1"/>
          <p:nvPr userDrawn="1"/>
        </p:nvSpPr>
        <p:spPr>
          <a:xfrm>
            <a:off x="3978565" y="572114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EC77-BDB8-41D1-91E8-818100725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525" y="1317778"/>
            <a:ext cx="2957513" cy="38807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72E8102-950B-4E72-AC03-8ED4151BC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5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2756995" y="1307904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7755716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141F1A-1F42-4FE8-85A4-FBBEFC0CF5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1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21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2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8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3D154FC-0D1D-4000-9465-BC95ECE05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39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60C8A8-1B70-4653-94B4-DE00B5C785B3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66E3712-2E10-4551-BEF3-5D7655C98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8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6849F14-4971-4208-82A8-1F0513897926}"/>
              </a:ext>
            </a:extLst>
          </p:cNvPr>
          <p:cNvSpPr/>
          <p:nvPr userDrawn="1"/>
        </p:nvSpPr>
        <p:spPr>
          <a:xfrm>
            <a:off x="719400" y="-2"/>
            <a:ext cx="107532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6AA35B-6D3E-4809-9D78-9CF31081E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400" y="-2"/>
            <a:ext cx="4680000" cy="4068000"/>
          </a:xfrm>
          <a:solidFill>
            <a:schemeClr val="tx2"/>
          </a:solidFill>
        </p:spPr>
        <p:txBody>
          <a:bodyPr lIns="342000" tIns="342000" rIns="0" bIns="504000" anchor="b" anchorCtr="0"/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/>
              <a:t>Thank you</a:t>
            </a:r>
            <a:endParaRPr lang="en-AU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26E00FB-CED1-4B46-93A1-739D22FD5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87692" y="2529091"/>
            <a:ext cx="2017653" cy="899814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D95F930-CD55-469B-9FD0-1150DA73B39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-2"/>
            <a:ext cx="12192000" cy="6876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417D20-4CB7-471C-A5C4-50706D404792}"/>
              </a:ext>
            </a:extLst>
          </p:cNvPr>
          <p:cNvSpPr txBox="1"/>
          <p:nvPr userDrawn="1"/>
        </p:nvSpPr>
        <p:spPr>
          <a:xfrm>
            <a:off x="7916652" y="3928056"/>
            <a:ext cx="3321238" cy="25564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none" baseline="0">
                <a:solidFill>
                  <a:schemeClr val="bg1"/>
                </a:solidFill>
              </a:defRPr>
            </a:lvl1pPr>
            <a:lvl2pPr marL="0" lvl="1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b="1" cap="all" baseline="0">
                <a:solidFill>
                  <a:schemeClr val="bg1"/>
                </a:solidFill>
              </a:defRPr>
            </a:lvl2pPr>
            <a:lvl3pPr marL="0" lvl="2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3pPr>
            <a:lvl4pPr marL="0" lvl="3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4pPr>
            <a:lvl5pPr marL="0" lvl="4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5pPr>
            <a:lvl6pPr marL="0" lvl="5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6pPr>
            <a:lvl7pPr marL="0" lvl="6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7pPr>
            <a:lvl8pPr marL="0" lvl="7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8pPr>
            <a:lvl9pPr marL="0" lvl="8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9pPr>
          </a:lstStyle>
          <a:p>
            <a:pPr lvl="0">
              <a:spcBef>
                <a:spcPts val="400"/>
              </a:spcBef>
            </a:pPr>
            <a:r>
              <a:rPr lang="en-US" altLang="en-US" sz="1600" b="0">
                <a:solidFill>
                  <a:schemeClr val="bg2"/>
                </a:solidFill>
                <a:latin typeface="+mj-lt"/>
              </a:rPr>
              <a:t>Forest Stewardship Council®</a:t>
            </a:r>
          </a:p>
          <a:p>
            <a:pPr lvl="0">
              <a:spcBef>
                <a:spcPts val="400"/>
              </a:spcBef>
              <a:spcAft>
                <a:spcPts val="1200"/>
              </a:spcAft>
            </a:pPr>
            <a:r>
              <a:rPr lang="en-US" altLang="en-US" sz="1500" b="0" err="1">
                <a:solidFill>
                  <a:schemeClr val="bg2"/>
                </a:solidFill>
              </a:rPr>
              <a:t>FSC</a:t>
            </a:r>
            <a:r>
              <a:rPr lang="en-US" altLang="en-US" sz="1500" b="0">
                <a:solidFill>
                  <a:schemeClr val="bg2"/>
                </a:solidFill>
              </a:rPr>
              <a:t>® Global Development</a:t>
            </a:r>
          </a:p>
          <a:p>
            <a:pPr lvl="0"/>
            <a:endParaRPr lang="en-US" altLang="en-US" sz="1600" b="0"/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Adenauerallee</a:t>
            </a:r>
            <a:r>
              <a:rPr lang="en-US" altLang="en-US" sz="1200" b="0">
                <a:solidFill>
                  <a:schemeClr val="bg2"/>
                </a:solidFill>
              </a:rPr>
              <a:t> 134, 53113 Bonn, Germany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T +49 (0) 228 367 66-0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>
                <a:solidFill>
                  <a:schemeClr val="bg2"/>
                </a:solidFill>
              </a:rPr>
              <a:t>F +49 (0) 228 367 66-30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 Global Development © All rights reserved</a:t>
            </a:r>
          </a:p>
          <a:p>
            <a:pPr lvl="0">
              <a:spcBef>
                <a:spcPts val="0"/>
              </a:spcBef>
              <a:spcAft>
                <a:spcPts val="200"/>
              </a:spcAft>
            </a:pPr>
            <a:r>
              <a:rPr lang="en-US" altLang="en-US" sz="1200" b="0" err="1">
                <a:solidFill>
                  <a:schemeClr val="bg2"/>
                </a:solidFill>
              </a:rPr>
              <a:t>FSC</a:t>
            </a:r>
            <a:r>
              <a:rPr lang="en-US" altLang="en-US" sz="1200" b="0">
                <a:solidFill>
                  <a:schemeClr val="bg2"/>
                </a:solidFill>
              </a:rPr>
              <a:t>® </a:t>
            </a:r>
            <a:r>
              <a:rPr lang="en-US" altLang="en-US" sz="1200" b="0" err="1">
                <a:solidFill>
                  <a:schemeClr val="bg2"/>
                </a:solidFill>
              </a:rPr>
              <a:t>F000100</a:t>
            </a:r>
            <a:r>
              <a:rPr lang="en-US" altLang="en-US" sz="1200" b="0">
                <a:solidFill>
                  <a:schemeClr val="bg2"/>
                </a:solidFill>
              </a:rPr>
              <a:t> </a:t>
            </a:r>
          </a:p>
          <a:p>
            <a:pPr lvl="0"/>
            <a:r>
              <a:rPr lang="en-US" altLang="en-US" sz="1400" b="0" err="1">
                <a:solidFill>
                  <a:schemeClr val="bg2"/>
                </a:solidFill>
                <a:latin typeface="+mj-lt"/>
              </a:rPr>
              <a:t>www.fsc.org</a:t>
            </a:r>
            <a:endParaRPr lang="en-US" altLang="en-US" sz="1400" b="0">
              <a:solidFill>
                <a:schemeClr val="bg2"/>
              </a:solidFill>
              <a:latin typeface="+mj-lt"/>
            </a:endParaRPr>
          </a:p>
          <a:p>
            <a:pPr lvl="0"/>
            <a:endParaRPr lang="en-US" altLang="en-US" sz="1600" b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8BC909C-567D-4F9C-A0DF-D05DE8F82075}"/>
              </a:ext>
            </a:extLst>
          </p:cNvPr>
          <p:cNvSpPr>
            <a:spLocks noChangeAspect="1"/>
          </p:cNvSpPr>
          <p:nvPr/>
        </p:nvSpPr>
        <p:spPr>
          <a:xfrm>
            <a:off x="7916652" y="4591756"/>
            <a:ext cx="242382" cy="242382"/>
          </a:xfrm>
          <a:custGeom>
            <a:avLst/>
            <a:gdLst>
              <a:gd name="connsiteX0" fmla="*/ 357950 w 809625"/>
              <a:gd name="connsiteY0" fmla="*/ 333375 h 809625"/>
              <a:gd name="connsiteX1" fmla="*/ 480537 w 809625"/>
              <a:gd name="connsiteY1" fmla="*/ 397002 h 809625"/>
              <a:gd name="connsiteX2" fmla="*/ 357950 w 809625"/>
              <a:gd name="connsiteY2" fmla="*/ 460439 h 809625"/>
              <a:gd name="connsiteX3" fmla="*/ 242887 w 809625"/>
              <a:gd name="connsiteY3" fmla="*/ 249555 h 809625"/>
              <a:gd name="connsiteX4" fmla="*/ 178117 w 809625"/>
              <a:gd name="connsiteY4" fmla="*/ 314325 h 809625"/>
              <a:gd name="connsiteX5" fmla="*/ 178117 w 809625"/>
              <a:gd name="connsiteY5" fmla="*/ 495300 h 809625"/>
              <a:gd name="connsiteX6" fmla="*/ 242887 w 809625"/>
              <a:gd name="connsiteY6" fmla="*/ 560070 h 809625"/>
              <a:gd name="connsiteX7" fmla="*/ 566737 w 809625"/>
              <a:gd name="connsiteY7" fmla="*/ 560070 h 809625"/>
              <a:gd name="connsiteX8" fmla="*/ 631507 w 809625"/>
              <a:gd name="connsiteY8" fmla="*/ 495300 h 809625"/>
              <a:gd name="connsiteX9" fmla="*/ 631507 w 809625"/>
              <a:gd name="connsiteY9" fmla="*/ 314325 h 809625"/>
              <a:gd name="connsiteX10" fmla="*/ 566737 w 809625"/>
              <a:gd name="connsiteY10" fmla="*/ 249555 h 809625"/>
              <a:gd name="connsiteX11" fmla="*/ 404813 w 809625"/>
              <a:gd name="connsiteY11" fmla="*/ 0 h 809625"/>
              <a:gd name="connsiteX12" fmla="*/ 809625 w 809625"/>
              <a:gd name="connsiteY12" fmla="*/ 404813 h 809625"/>
              <a:gd name="connsiteX13" fmla="*/ 404813 w 809625"/>
              <a:gd name="connsiteY13" fmla="*/ 809625 h 809625"/>
              <a:gd name="connsiteX14" fmla="*/ 0 w 809625"/>
              <a:gd name="connsiteY14" fmla="*/ 404813 h 809625"/>
              <a:gd name="connsiteX15" fmla="*/ 404813 w 809625"/>
              <a:gd name="connsiteY15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9625" h="809625">
                <a:moveTo>
                  <a:pt x="357950" y="333375"/>
                </a:moveTo>
                <a:lnTo>
                  <a:pt x="480537" y="397002"/>
                </a:lnTo>
                <a:lnTo>
                  <a:pt x="357950" y="460439"/>
                </a:lnTo>
                <a:close/>
                <a:moveTo>
                  <a:pt x="242887" y="249555"/>
                </a:moveTo>
                <a:cubicBezTo>
                  <a:pt x="207159" y="249660"/>
                  <a:pt x="178222" y="278597"/>
                  <a:pt x="178117" y="314325"/>
                </a:cubicBezTo>
                <a:lnTo>
                  <a:pt x="178117" y="495300"/>
                </a:lnTo>
                <a:cubicBezTo>
                  <a:pt x="178222" y="531028"/>
                  <a:pt x="207159" y="559965"/>
                  <a:pt x="242887" y="560070"/>
                </a:cubicBezTo>
                <a:lnTo>
                  <a:pt x="566737" y="560070"/>
                </a:lnTo>
                <a:cubicBezTo>
                  <a:pt x="602465" y="559965"/>
                  <a:pt x="631402" y="531028"/>
                  <a:pt x="631507" y="495300"/>
                </a:cubicBezTo>
                <a:lnTo>
                  <a:pt x="631507" y="314325"/>
                </a:lnTo>
                <a:cubicBezTo>
                  <a:pt x="631402" y="278597"/>
                  <a:pt x="602465" y="249660"/>
                  <a:pt x="566737" y="249555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7C176-18A9-4BB0-BD80-DEC34233A800}"/>
              </a:ext>
            </a:extLst>
          </p:cNvPr>
          <p:cNvSpPr>
            <a:spLocks noChangeAspect="1"/>
          </p:cNvSpPr>
          <p:nvPr/>
        </p:nvSpPr>
        <p:spPr>
          <a:xfrm>
            <a:off x="8298996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495146 w 809625"/>
              <a:gd name="connsiteY5" fmla="*/ 220645 h 809625"/>
              <a:gd name="connsiteX6" fmla="*/ 428527 w 809625"/>
              <a:gd name="connsiteY6" fmla="*/ 245841 h 809625"/>
              <a:gd name="connsiteX7" fmla="*/ 399192 w 809625"/>
              <a:gd name="connsiteY7" fmla="*/ 313563 h 809625"/>
              <a:gd name="connsiteX8" fmla="*/ 401573 w 809625"/>
              <a:gd name="connsiteY8" fmla="*/ 334803 h 809625"/>
              <a:gd name="connsiteX9" fmla="*/ 209549 w 809625"/>
              <a:gd name="connsiteY9" fmla="*/ 238125 h 809625"/>
              <a:gd name="connsiteX10" fmla="*/ 238124 w 809625"/>
              <a:gd name="connsiteY10" fmla="*/ 361950 h 809625"/>
              <a:gd name="connsiteX11" fmla="*/ 195928 w 809625"/>
              <a:gd name="connsiteY11" fmla="*/ 350329 h 809625"/>
              <a:gd name="connsiteX12" fmla="*/ 195929 w 809625"/>
              <a:gd name="connsiteY12" fmla="*/ 351567 h 809625"/>
              <a:gd name="connsiteX13" fmla="*/ 270605 w 809625"/>
              <a:gd name="connsiteY13" fmla="*/ 442722 h 809625"/>
              <a:gd name="connsiteX14" fmla="*/ 228599 w 809625"/>
              <a:gd name="connsiteY14" fmla="*/ 444341 h 809625"/>
              <a:gd name="connsiteX15" fmla="*/ 315467 w 809625"/>
              <a:gd name="connsiteY15" fmla="*/ 508920 h 809625"/>
              <a:gd name="connsiteX16" fmla="*/ 200024 w 809625"/>
              <a:gd name="connsiteY16" fmla="*/ 548544 h 809625"/>
              <a:gd name="connsiteX17" fmla="*/ 177831 w 809625"/>
              <a:gd name="connsiteY17" fmla="*/ 547211 h 809625"/>
              <a:gd name="connsiteX18" fmla="*/ 320706 w 809625"/>
              <a:gd name="connsiteY18" fmla="*/ 589026 h 809625"/>
              <a:gd name="connsiteX19" fmla="*/ 585406 w 809625"/>
              <a:gd name="connsiteY19" fmla="*/ 324421 h 809625"/>
              <a:gd name="connsiteX20" fmla="*/ 585406 w 809625"/>
              <a:gd name="connsiteY20" fmla="*/ 312324 h 809625"/>
              <a:gd name="connsiteX21" fmla="*/ 631507 w 809625"/>
              <a:gd name="connsiteY21" fmla="*/ 264223 h 809625"/>
              <a:gd name="connsiteX22" fmla="*/ 578072 w 809625"/>
              <a:gd name="connsiteY22" fmla="*/ 278892 h 809625"/>
              <a:gd name="connsiteX23" fmla="*/ 619124 w 809625"/>
              <a:gd name="connsiteY23" fmla="*/ 227361 h 809625"/>
              <a:gd name="connsiteX24" fmla="*/ 560069 w 809625"/>
              <a:gd name="connsiteY24" fmla="*/ 249936 h 809625"/>
              <a:gd name="connsiteX25" fmla="*/ 495146 w 809625"/>
              <a:gd name="connsiteY25" fmla="*/ 22064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495146" y="220645"/>
                </a:moveTo>
                <a:cubicBezTo>
                  <a:pt x="471342" y="219904"/>
                  <a:pt x="447255" y="228245"/>
                  <a:pt x="428527" y="245841"/>
                </a:cubicBezTo>
                <a:cubicBezTo>
                  <a:pt x="409833" y="263407"/>
                  <a:pt x="399219" y="287911"/>
                  <a:pt x="399192" y="313563"/>
                </a:cubicBezTo>
                <a:cubicBezTo>
                  <a:pt x="399204" y="320709"/>
                  <a:pt x="400003" y="327832"/>
                  <a:pt x="401573" y="334803"/>
                </a:cubicBezTo>
                <a:cubicBezTo>
                  <a:pt x="326768" y="331204"/>
                  <a:pt x="256991" y="296073"/>
                  <a:pt x="209549" y="238125"/>
                </a:cubicBezTo>
                <a:cubicBezTo>
                  <a:pt x="185023" y="280491"/>
                  <a:pt x="197513" y="334615"/>
                  <a:pt x="238124" y="361950"/>
                </a:cubicBezTo>
                <a:cubicBezTo>
                  <a:pt x="223336" y="361482"/>
                  <a:pt x="208871" y="357499"/>
                  <a:pt x="195928" y="350329"/>
                </a:cubicBezTo>
                <a:lnTo>
                  <a:pt x="195929" y="351567"/>
                </a:lnTo>
                <a:cubicBezTo>
                  <a:pt x="195962" y="395849"/>
                  <a:pt x="227195" y="433974"/>
                  <a:pt x="270605" y="442722"/>
                </a:cubicBezTo>
                <a:cubicBezTo>
                  <a:pt x="256901" y="446399"/>
                  <a:pt x="242546" y="446952"/>
                  <a:pt x="228599" y="444341"/>
                </a:cubicBezTo>
                <a:cubicBezTo>
                  <a:pt x="240745" y="482243"/>
                  <a:pt x="275672" y="508209"/>
                  <a:pt x="315467" y="508920"/>
                </a:cubicBezTo>
                <a:cubicBezTo>
                  <a:pt x="282513" y="534690"/>
                  <a:pt x="241858" y="548644"/>
                  <a:pt x="200024" y="548544"/>
                </a:cubicBezTo>
                <a:cubicBezTo>
                  <a:pt x="192607" y="548536"/>
                  <a:pt x="185196" y="548091"/>
                  <a:pt x="177831" y="547211"/>
                </a:cubicBezTo>
                <a:cubicBezTo>
                  <a:pt x="220421" y="574649"/>
                  <a:pt x="270043" y="589172"/>
                  <a:pt x="320706" y="589026"/>
                </a:cubicBezTo>
                <a:cubicBezTo>
                  <a:pt x="492156" y="589026"/>
                  <a:pt x="585406" y="447294"/>
                  <a:pt x="585406" y="324421"/>
                </a:cubicBezTo>
                <a:cubicBezTo>
                  <a:pt x="585406" y="320325"/>
                  <a:pt x="585406" y="316325"/>
                  <a:pt x="585406" y="312324"/>
                </a:cubicBezTo>
                <a:cubicBezTo>
                  <a:pt x="603503" y="299151"/>
                  <a:pt x="619113" y="282863"/>
                  <a:pt x="631507" y="264223"/>
                </a:cubicBezTo>
                <a:cubicBezTo>
                  <a:pt x="614513" y="271713"/>
                  <a:pt x="596508" y="276656"/>
                  <a:pt x="578072" y="278892"/>
                </a:cubicBezTo>
                <a:cubicBezTo>
                  <a:pt x="597588" y="267302"/>
                  <a:pt x="612190" y="248974"/>
                  <a:pt x="619124" y="227361"/>
                </a:cubicBezTo>
                <a:cubicBezTo>
                  <a:pt x="600877" y="238213"/>
                  <a:pt x="580902" y="245848"/>
                  <a:pt x="560069" y="249936"/>
                </a:cubicBezTo>
                <a:cubicBezTo>
                  <a:pt x="542473" y="231209"/>
                  <a:pt x="518951" y="221387"/>
                  <a:pt x="495146" y="2206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1393088-2A2D-4F19-A536-4C5B46718A69}"/>
              </a:ext>
            </a:extLst>
          </p:cNvPr>
          <p:cNvSpPr>
            <a:spLocks noChangeAspect="1"/>
          </p:cNvSpPr>
          <p:nvPr/>
        </p:nvSpPr>
        <p:spPr>
          <a:xfrm>
            <a:off x="8681340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30981 w 809625"/>
              <a:gd name="connsiteY5" fmla="*/ 177069 h 809625"/>
              <a:gd name="connsiteX6" fmla="*/ 176498 w 809625"/>
              <a:gd name="connsiteY6" fmla="*/ 231552 h 809625"/>
              <a:gd name="connsiteX7" fmla="*/ 230981 w 809625"/>
              <a:gd name="connsiteY7" fmla="*/ 286035 h 809625"/>
              <a:gd name="connsiteX8" fmla="*/ 285464 w 809625"/>
              <a:gd name="connsiteY8" fmla="*/ 231552 h 809625"/>
              <a:gd name="connsiteX9" fmla="*/ 230981 w 809625"/>
              <a:gd name="connsiteY9" fmla="*/ 177069 h 809625"/>
              <a:gd name="connsiteX10" fmla="*/ 517493 w 809625"/>
              <a:gd name="connsiteY10" fmla="*/ 319849 h 809625"/>
              <a:gd name="connsiteX11" fmla="*/ 428625 w 809625"/>
              <a:gd name="connsiteY11" fmla="*/ 368617 h 809625"/>
              <a:gd name="connsiteX12" fmla="*/ 426910 w 809625"/>
              <a:gd name="connsiteY12" fmla="*/ 368617 h 809625"/>
              <a:gd name="connsiteX13" fmla="*/ 426910 w 809625"/>
              <a:gd name="connsiteY13" fmla="*/ 327278 h 809625"/>
              <a:gd name="connsiteX14" fmla="*/ 336899 w 809625"/>
              <a:gd name="connsiteY14" fmla="*/ 327278 h 809625"/>
              <a:gd name="connsiteX15" fmla="*/ 336899 w 809625"/>
              <a:gd name="connsiteY15" fmla="*/ 629602 h 809625"/>
              <a:gd name="connsiteX16" fmla="*/ 430720 w 809625"/>
              <a:gd name="connsiteY16" fmla="*/ 629602 h 809625"/>
              <a:gd name="connsiteX17" fmla="*/ 430720 w 809625"/>
              <a:gd name="connsiteY17" fmla="*/ 480059 h 809625"/>
              <a:gd name="connsiteX18" fmla="*/ 487108 w 809625"/>
              <a:gd name="connsiteY18" fmla="*/ 402430 h 809625"/>
              <a:gd name="connsiteX19" fmla="*/ 535876 w 809625"/>
              <a:gd name="connsiteY19" fmla="*/ 482631 h 809625"/>
              <a:gd name="connsiteX20" fmla="*/ 535876 w 809625"/>
              <a:gd name="connsiteY20" fmla="*/ 629602 h 809625"/>
              <a:gd name="connsiteX21" fmla="*/ 630174 w 809625"/>
              <a:gd name="connsiteY21" fmla="*/ 629602 h 809625"/>
              <a:gd name="connsiteX22" fmla="*/ 630174 w 809625"/>
              <a:gd name="connsiteY22" fmla="*/ 463771 h 809625"/>
              <a:gd name="connsiteX23" fmla="*/ 517493 w 809625"/>
              <a:gd name="connsiteY23" fmla="*/ 319849 h 809625"/>
              <a:gd name="connsiteX24" fmla="*/ 183927 w 809625"/>
              <a:gd name="connsiteY24" fmla="*/ 327278 h 809625"/>
              <a:gd name="connsiteX25" fmla="*/ 183927 w 809625"/>
              <a:gd name="connsiteY25" fmla="*/ 629602 h 809625"/>
              <a:gd name="connsiteX26" fmla="*/ 277939 w 809625"/>
              <a:gd name="connsiteY26" fmla="*/ 629602 h 809625"/>
              <a:gd name="connsiteX27" fmla="*/ 277939 w 809625"/>
              <a:gd name="connsiteY27" fmla="*/ 327278 h 809625"/>
              <a:gd name="connsiteX28" fmla="*/ 183927 w 809625"/>
              <a:gd name="connsiteY28" fmla="*/ 327278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30981" y="177069"/>
                </a:moveTo>
                <a:cubicBezTo>
                  <a:pt x="200891" y="177069"/>
                  <a:pt x="176498" y="201462"/>
                  <a:pt x="176498" y="231552"/>
                </a:cubicBezTo>
                <a:cubicBezTo>
                  <a:pt x="176498" y="261642"/>
                  <a:pt x="200891" y="286035"/>
                  <a:pt x="230981" y="286035"/>
                </a:cubicBezTo>
                <a:cubicBezTo>
                  <a:pt x="261071" y="286035"/>
                  <a:pt x="285464" y="261642"/>
                  <a:pt x="285464" y="231552"/>
                </a:cubicBezTo>
                <a:cubicBezTo>
                  <a:pt x="285464" y="201462"/>
                  <a:pt x="261071" y="177069"/>
                  <a:pt x="230981" y="177069"/>
                </a:cubicBezTo>
                <a:close/>
                <a:moveTo>
                  <a:pt x="517493" y="319849"/>
                </a:moveTo>
                <a:cubicBezTo>
                  <a:pt x="481146" y="318484"/>
                  <a:pt x="446996" y="337225"/>
                  <a:pt x="428625" y="368617"/>
                </a:cubicBezTo>
                <a:lnTo>
                  <a:pt x="426910" y="368617"/>
                </a:lnTo>
                <a:lnTo>
                  <a:pt x="426910" y="327278"/>
                </a:lnTo>
                <a:lnTo>
                  <a:pt x="336899" y="327278"/>
                </a:lnTo>
                <a:lnTo>
                  <a:pt x="336899" y="629602"/>
                </a:lnTo>
                <a:lnTo>
                  <a:pt x="430720" y="629602"/>
                </a:lnTo>
                <a:lnTo>
                  <a:pt x="430720" y="480059"/>
                </a:lnTo>
                <a:cubicBezTo>
                  <a:pt x="430720" y="440530"/>
                  <a:pt x="438912" y="402430"/>
                  <a:pt x="487108" y="402430"/>
                </a:cubicBezTo>
                <a:cubicBezTo>
                  <a:pt x="535305" y="402430"/>
                  <a:pt x="535876" y="447579"/>
                  <a:pt x="535876" y="482631"/>
                </a:cubicBezTo>
                <a:lnTo>
                  <a:pt x="535876" y="629602"/>
                </a:lnTo>
                <a:lnTo>
                  <a:pt x="630174" y="629602"/>
                </a:lnTo>
                <a:lnTo>
                  <a:pt x="630174" y="463771"/>
                </a:lnTo>
                <a:cubicBezTo>
                  <a:pt x="630174" y="382428"/>
                  <a:pt x="612743" y="319849"/>
                  <a:pt x="517493" y="319849"/>
                </a:cubicBezTo>
                <a:close/>
                <a:moveTo>
                  <a:pt x="183927" y="327278"/>
                </a:moveTo>
                <a:lnTo>
                  <a:pt x="183927" y="629602"/>
                </a:lnTo>
                <a:lnTo>
                  <a:pt x="277939" y="629602"/>
                </a:lnTo>
                <a:lnTo>
                  <a:pt x="277939" y="327278"/>
                </a:lnTo>
                <a:lnTo>
                  <a:pt x="183927" y="327278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F78FC3-536A-4C34-B2A3-95085DF38A8D}"/>
              </a:ext>
            </a:extLst>
          </p:cNvPr>
          <p:cNvSpPr>
            <a:spLocks noChangeAspect="1"/>
          </p:cNvSpPr>
          <p:nvPr/>
        </p:nvSpPr>
        <p:spPr>
          <a:xfrm>
            <a:off x="9063685" y="4591756"/>
            <a:ext cx="242382" cy="242382"/>
          </a:xfrm>
          <a:custGeom>
            <a:avLst/>
            <a:gdLst>
              <a:gd name="connsiteX0" fmla="*/ 404812 w 809625"/>
              <a:gd name="connsiteY0" fmla="*/ 288417 h 809625"/>
              <a:gd name="connsiteX1" fmla="*/ 288417 w 809625"/>
              <a:gd name="connsiteY1" fmla="*/ 404812 h 809625"/>
              <a:gd name="connsiteX2" fmla="*/ 404812 w 809625"/>
              <a:gd name="connsiteY2" fmla="*/ 521208 h 809625"/>
              <a:gd name="connsiteX3" fmla="*/ 521208 w 809625"/>
              <a:gd name="connsiteY3" fmla="*/ 404812 h 809625"/>
              <a:gd name="connsiteX4" fmla="*/ 404812 w 809625"/>
              <a:gd name="connsiteY4" fmla="*/ 288417 h 809625"/>
              <a:gd name="connsiteX5" fmla="*/ 525780 w 809625"/>
              <a:gd name="connsiteY5" fmla="*/ 256603 h 809625"/>
              <a:gd name="connsiteX6" fmla="*/ 498538 w 809625"/>
              <a:gd name="connsiteY6" fmla="*/ 283844 h 809625"/>
              <a:gd name="connsiteX7" fmla="*/ 525780 w 809625"/>
              <a:gd name="connsiteY7" fmla="*/ 311086 h 809625"/>
              <a:gd name="connsiteX8" fmla="*/ 553021 w 809625"/>
              <a:gd name="connsiteY8" fmla="*/ 283844 h 809625"/>
              <a:gd name="connsiteX9" fmla="*/ 525780 w 809625"/>
              <a:gd name="connsiteY9" fmla="*/ 256603 h 809625"/>
              <a:gd name="connsiteX10" fmla="*/ 404812 w 809625"/>
              <a:gd name="connsiteY10" fmla="*/ 219075 h 809625"/>
              <a:gd name="connsiteX11" fmla="*/ 496443 w 809625"/>
              <a:gd name="connsiteY11" fmla="*/ 220408 h 809625"/>
              <a:gd name="connsiteX12" fmla="*/ 538543 w 809625"/>
              <a:gd name="connsiteY12" fmla="*/ 228218 h 809625"/>
              <a:gd name="connsiteX13" fmla="*/ 581501 w 809625"/>
              <a:gd name="connsiteY13" fmla="*/ 271176 h 809625"/>
              <a:gd name="connsiteX14" fmla="*/ 589311 w 809625"/>
              <a:gd name="connsiteY14" fmla="*/ 313277 h 809625"/>
              <a:gd name="connsiteX15" fmla="*/ 590645 w 809625"/>
              <a:gd name="connsiteY15" fmla="*/ 404907 h 809625"/>
              <a:gd name="connsiteX16" fmla="*/ 589311 w 809625"/>
              <a:gd name="connsiteY16" fmla="*/ 496538 h 809625"/>
              <a:gd name="connsiteX17" fmla="*/ 581501 w 809625"/>
              <a:gd name="connsiteY17" fmla="*/ 538638 h 809625"/>
              <a:gd name="connsiteX18" fmla="*/ 538543 w 809625"/>
              <a:gd name="connsiteY18" fmla="*/ 581596 h 809625"/>
              <a:gd name="connsiteX19" fmla="*/ 496443 w 809625"/>
              <a:gd name="connsiteY19" fmla="*/ 589406 h 809625"/>
              <a:gd name="connsiteX20" fmla="*/ 404812 w 809625"/>
              <a:gd name="connsiteY20" fmla="*/ 590740 h 809625"/>
              <a:gd name="connsiteX21" fmla="*/ 313182 w 809625"/>
              <a:gd name="connsiteY21" fmla="*/ 589407 h 809625"/>
              <a:gd name="connsiteX22" fmla="*/ 271081 w 809625"/>
              <a:gd name="connsiteY22" fmla="*/ 581596 h 809625"/>
              <a:gd name="connsiteX23" fmla="*/ 228600 w 809625"/>
              <a:gd name="connsiteY23" fmla="*/ 538543 h 809625"/>
              <a:gd name="connsiteX24" fmla="*/ 220789 w 809625"/>
              <a:gd name="connsiteY24" fmla="*/ 496443 h 809625"/>
              <a:gd name="connsiteX25" fmla="*/ 219075 w 809625"/>
              <a:gd name="connsiteY25" fmla="*/ 404812 h 809625"/>
              <a:gd name="connsiteX26" fmla="*/ 220408 w 809625"/>
              <a:gd name="connsiteY26" fmla="*/ 313182 h 809625"/>
              <a:gd name="connsiteX27" fmla="*/ 228600 w 809625"/>
              <a:gd name="connsiteY27" fmla="*/ 271081 h 809625"/>
              <a:gd name="connsiteX28" fmla="*/ 271081 w 809625"/>
              <a:gd name="connsiteY28" fmla="*/ 228600 h 809625"/>
              <a:gd name="connsiteX29" fmla="*/ 313181 w 809625"/>
              <a:gd name="connsiteY29" fmla="*/ 220789 h 809625"/>
              <a:gd name="connsiteX30" fmla="*/ 404812 w 809625"/>
              <a:gd name="connsiteY30" fmla="*/ 219075 h 809625"/>
              <a:gd name="connsiteX31" fmla="*/ 405669 w 809625"/>
              <a:gd name="connsiteY31" fmla="*/ 177736 h 809625"/>
              <a:gd name="connsiteX32" fmla="*/ 404812 w 809625"/>
              <a:gd name="connsiteY32" fmla="*/ 178212 h 809625"/>
              <a:gd name="connsiteX33" fmla="*/ 311372 w 809625"/>
              <a:gd name="connsiteY33" fmla="*/ 179546 h 809625"/>
              <a:gd name="connsiteX34" fmla="*/ 256317 w 809625"/>
              <a:gd name="connsiteY34" fmla="*/ 190500 h 809625"/>
              <a:gd name="connsiteX35" fmla="*/ 189642 w 809625"/>
              <a:gd name="connsiteY35" fmla="*/ 257175 h 809625"/>
              <a:gd name="connsiteX36" fmla="*/ 179069 w 809625"/>
              <a:gd name="connsiteY36" fmla="*/ 312229 h 809625"/>
              <a:gd name="connsiteX37" fmla="*/ 177736 w 809625"/>
              <a:gd name="connsiteY37" fmla="*/ 405669 h 809625"/>
              <a:gd name="connsiteX38" fmla="*/ 179069 w 809625"/>
              <a:gd name="connsiteY38" fmla="*/ 499110 h 809625"/>
              <a:gd name="connsiteX39" fmla="*/ 190500 w 809625"/>
              <a:gd name="connsiteY39" fmla="*/ 553307 h 809625"/>
              <a:gd name="connsiteX40" fmla="*/ 257175 w 809625"/>
              <a:gd name="connsiteY40" fmla="*/ 619982 h 809625"/>
              <a:gd name="connsiteX41" fmla="*/ 312229 w 809625"/>
              <a:gd name="connsiteY41" fmla="*/ 630554 h 809625"/>
              <a:gd name="connsiteX42" fmla="*/ 405669 w 809625"/>
              <a:gd name="connsiteY42" fmla="*/ 631888 h 809625"/>
              <a:gd name="connsiteX43" fmla="*/ 499110 w 809625"/>
              <a:gd name="connsiteY43" fmla="*/ 630554 h 809625"/>
              <a:gd name="connsiteX44" fmla="*/ 554164 w 809625"/>
              <a:gd name="connsiteY44" fmla="*/ 619982 h 809625"/>
              <a:gd name="connsiteX45" fmla="*/ 620839 w 809625"/>
              <a:gd name="connsiteY45" fmla="*/ 553307 h 809625"/>
              <a:gd name="connsiteX46" fmla="*/ 631412 w 809625"/>
              <a:gd name="connsiteY46" fmla="*/ 498252 h 809625"/>
              <a:gd name="connsiteX47" fmla="*/ 632745 w 809625"/>
              <a:gd name="connsiteY47" fmla="*/ 404812 h 809625"/>
              <a:gd name="connsiteX48" fmla="*/ 631412 w 809625"/>
              <a:gd name="connsiteY48" fmla="*/ 311372 h 809625"/>
              <a:gd name="connsiteX49" fmla="*/ 620839 w 809625"/>
              <a:gd name="connsiteY49" fmla="*/ 256317 h 809625"/>
              <a:gd name="connsiteX50" fmla="*/ 554164 w 809625"/>
              <a:gd name="connsiteY50" fmla="*/ 189642 h 809625"/>
              <a:gd name="connsiteX51" fmla="*/ 499110 w 809625"/>
              <a:gd name="connsiteY51" fmla="*/ 179069 h 809625"/>
              <a:gd name="connsiteX52" fmla="*/ 405669 w 809625"/>
              <a:gd name="connsiteY52" fmla="*/ 177736 h 809625"/>
              <a:gd name="connsiteX53" fmla="*/ 404813 w 809625"/>
              <a:gd name="connsiteY53" fmla="*/ 0 h 809625"/>
              <a:gd name="connsiteX54" fmla="*/ 809625 w 809625"/>
              <a:gd name="connsiteY54" fmla="*/ 404813 h 809625"/>
              <a:gd name="connsiteX55" fmla="*/ 404813 w 809625"/>
              <a:gd name="connsiteY55" fmla="*/ 809625 h 809625"/>
              <a:gd name="connsiteX56" fmla="*/ 0 w 809625"/>
              <a:gd name="connsiteY56" fmla="*/ 404813 h 809625"/>
              <a:gd name="connsiteX57" fmla="*/ 404813 w 809625"/>
              <a:gd name="connsiteY57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809625" h="809625">
                <a:moveTo>
                  <a:pt x="404812" y="288417"/>
                </a:moveTo>
                <a:cubicBezTo>
                  <a:pt x="340529" y="288417"/>
                  <a:pt x="288417" y="340529"/>
                  <a:pt x="288417" y="404812"/>
                </a:cubicBezTo>
                <a:cubicBezTo>
                  <a:pt x="288417" y="469096"/>
                  <a:pt x="340529" y="521208"/>
                  <a:pt x="404812" y="521208"/>
                </a:cubicBezTo>
                <a:cubicBezTo>
                  <a:pt x="469096" y="521208"/>
                  <a:pt x="521208" y="469096"/>
                  <a:pt x="521208" y="404812"/>
                </a:cubicBezTo>
                <a:cubicBezTo>
                  <a:pt x="521208" y="340529"/>
                  <a:pt x="469096" y="288417"/>
                  <a:pt x="404812" y="288417"/>
                </a:cubicBezTo>
                <a:close/>
                <a:moveTo>
                  <a:pt x="525780" y="256603"/>
                </a:moveTo>
                <a:cubicBezTo>
                  <a:pt x="510734" y="256603"/>
                  <a:pt x="498538" y="268799"/>
                  <a:pt x="498538" y="283844"/>
                </a:cubicBezTo>
                <a:cubicBezTo>
                  <a:pt x="498538" y="298890"/>
                  <a:pt x="510734" y="311086"/>
                  <a:pt x="525780" y="311086"/>
                </a:cubicBezTo>
                <a:cubicBezTo>
                  <a:pt x="540825" y="311086"/>
                  <a:pt x="553021" y="298890"/>
                  <a:pt x="553021" y="283844"/>
                </a:cubicBezTo>
                <a:cubicBezTo>
                  <a:pt x="553021" y="268799"/>
                  <a:pt x="540825" y="256603"/>
                  <a:pt x="525780" y="256603"/>
                </a:cubicBezTo>
                <a:close/>
                <a:moveTo>
                  <a:pt x="404812" y="219075"/>
                </a:moveTo>
                <a:cubicBezTo>
                  <a:pt x="465296" y="219075"/>
                  <a:pt x="472535" y="219075"/>
                  <a:pt x="496443" y="220408"/>
                </a:cubicBezTo>
                <a:cubicBezTo>
                  <a:pt x="510824" y="220533"/>
                  <a:pt x="525073" y="223177"/>
                  <a:pt x="538543" y="228218"/>
                </a:cubicBezTo>
                <a:cubicBezTo>
                  <a:pt x="558257" y="235874"/>
                  <a:pt x="573845" y="251463"/>
                  <a:pt x="581501" y="271176"/>
                </a:cubicBezTo>
                <a:cubicBezTo>
                  <a:pt x="586542" y="284646"/>
                  <a:pt x="589186" y="298895"/>
                  <a:pt x="589311" y="313277"/>
                </a:cubicBezTo>
                <a:cubicBezTo>
                  <a:pt x="590454" y="337185"/>
                  <a:pt x="590645" y="344424"/>
                  <a:pt x="590645" y="404907"/>
                </a:cubicBezTo>
                <a:cubicBezTo>
                  <a:pt x="590645" y="465391"/>
                  <a:pt x="590645" y="472630"/>
                  <a:pt x="589311" y="496538"/>
                </a:cubicBezTo>
                <a:cubicBezTo>
                  <a:pt x="589186" y="510920"/>
                  <a:pt x="586543" y="525168"/>
                  <a:pt x="581501" y="538638"/>
                </a:cubicBezTo>
                <a:cubicBezTo>
                  <a:pt x="573845" y="558352"/>
                  <a:pt x="558257" y="573940"/>
                  <a:pt x="538543" y="581596"/>
                </a:cubicBezTo>
                <a:cubicBezTo>
                  <a:pt x="525073" y="586638"/>
                  <a:pt x="510824" y="589281"/>
                  <a:pt x="496443" y="589406"/>
                </a:cubicBezTo>
                <a:cubicBezTo>
                  <a:pt x="472535" y="590550"/>
                  <a:pt x="465391" y="590740"/>
                  <a:pt x="404812" y="590740"/>
                </a:cubicBezTo>
                <a:cubicBezTo>
                  <a:pt x="344233" y="590740"/>
                  <a:pt x="337089" y="590740"/>
                  <a:pt x="313182" y="589407"/>
                </a:cubicBezTo>
                <a:cubicBezTo>
                  <a:pt x="298800" y="589281"/>
                  <a:pt x="284551" y="586638"/>
                  <a:pt x="271081" y="581596"/>
                </a:cubicBezTo>
                <a:cubicBezTo>
                  <a:pt x="251529" y="573808"/>
                  <a:pt x="236125" y="558197"/>
                  <a:pt x="228600" y="538543"/>
                </a:cubicBezTo>
                <a:cubicBezTo>
                  <a:pt x="223558" y="525073"/>
                  <a:pt x="220914" y="510824"/>
                  <a:pt x="220789" y="496443"/>
                </a:cubicBezTo>
                <a:cubicBezTo>
                  <a:pt x="219075" y="472535"/>
                  <a:pt x="219075" y="465296"/>
                  <a:pt x="219075" y="404812"/>
                </a:cubicBezTo>
                <a:cubicBezTo>
                  <a:pt x="219075" y="344328"/>
                  <a:pt x="219075" y="337089"/>
                  <a:pt x="220408" y="313182"/>
                </a:cubicBezTo>
                <a:cubicBezTo>
                  <a:pt x="220655" y="298777"/>
                  <a:pt x="223428" y="284527"/>
                  <a:pt x="228600" y="271081"/>
                </a:cubicBezTo>
                <a:cubicBezTo>
                  <a:pt x="236258" y="251643"/>
                  <a:pt x="251643" y="236258"/>
                  <a:pt x="271081" y="228600"/>
                </a:cubicBezTo>
                <a:cubicBezTo>
                  <a:pt x="284551" y="223558"/>
                  <a:pt x="298800" y="220914"/>
                  <a:pt x="313181" y="220789"/>
                </a:cubicBezTo>
                <a:cubicBezTo>
                  <a:pt x="337089" y="219075"/>
                  <a:pt x="344328" y="219075"/>
                  <a:pt x="404812" y="219075"/>
                </a:cubicBezTo>
                <a:close/>
                <a:moveTo>
                  <a:pt x="405669" y="177736"/>
                </a:moveTo>
                <a:lnTo>
                  <a:pt x="404812" y="178212"/>
                </a:lnTo>
                <a:cubicBezTo>
                  <a:pt x="343281" y="178212"/>
                  <a:pt x="335565" y="178212"/>
                  <a:pt x="311372" y="179546"/>
                </a:cubicBezTo>
                <a:cubicBezTo>
                  <a:pt x="292533" y="180057"/>
                  <a:pt x="273917" y="183760"/>
                  <a:pt x="256317" y="190500"/>
                </a:cubicBezTo>
                <a:cubicBezTo>
                  <a:pt x="225602" y="202200"/>
                  <a:pt x="201343" y="226459"/>
                  <a:pt x="189642" y="257175"/>
                </a:cubicBezTo>
                <a:cubicBezTo>
                  <a:pt x="183033" y="274797"/>
                  <a:pt x="179458" y="293412"/>
                  <a:pt x="179069" y="312229"/>
                </a:cubicBezTo>
                <a:cubicBezTo>
                  <a:pt x="178022" y="336423"/>
                  <a:pt x="177736" y="344138"/>
                  <a:pt x="177736" y="405669"/>
                </a:cubicBezTo>
                <a:cubicBezTo>
                  <a:pt x="177736" y="467201"/>
                  <a:pt x="177736" y="474916"/>
                  <a:pt x="179069" y="499110"/>
                </a:cubicBezTo>
                <a:cubicBezTo>
                  <a:pt x="179828" y="517687"/>
                  <a:pt x="183692" y="536005"/>
                  <a:pt x="190500" y="553307"/>
                </a:cubicBezTo>
                <a:cubicBezTo>
                  <a:pt x="202200" y="584022"/>
                  <a:pt x="226459" y="608281"/>
                  <a:pt x="257175" y="619982"/>
                </a:cubicBezTo>
                <a:cubicBezTo>
                  <a:pt x="274797" y="626591"/>
                  <a:pt x="293412" y="630165"/>
                  <a:pt x="312229" y="630554"/>
                </a:cubicBezTo>
                <a:cubicBezTo>
                  <a:pt x="336423" y="631602"/>
                  <a:pt x="344138" y="631888"/>
                  <a:pt x="405669" y="631888"/>
                </a:cubicBezTo>
                <a:cubicBezTo>
                  <a:pt x="467201" y="631888"/>
                  <a:pt x="474916" y="631888"/>
                  <a:pt x="499110" y="630554"/>
                </a:cubicBezTo>
                <a:cubicBezTo>
                  <a:pt x="517927" y="630165"/>
                  <a:pt x="536542" y="626591"/>
                  <a:pt x="554164" y="619982"/>
                </a:cubicBezTo>
                <a:cubicBezTo>
                  <a:pt x="584880" y="608281"/>
                  <a:pt x="609138" y="584022"/>
                  <a:pt x="620839" y="553307"/>
                </a:cubicBezTo>
                <a:cubicBezTo>
                  <a:pt x="627448" y="535684"/>
                  <a:pt x="631023" y="517069"/>
                  <a:pt x="631412" y="498252"/>
                </a:cubicBezTo>
                <a:cubicBezTo>
                  <a:pt x="632460" y="474059"/>
                  <a:pt x="632745" y="466344"/>
                  <a:pt x="632745" y="404812"/>
                </a:cubicBezTo>
                <a:cubicBezTo>
                  <a:pt x="632745" y="343281"/>
                  <a:pt x="632745" y="335565"/>
                  <a:pt x="631412" y="311372"/>
                </a:cubicBezTo>
                <a:cubicBezTo>
                  <a:pt x="631023" y="292555"/>
                  <a:pt x="627448" y="273940"/>
                  <a:pt x="620839" y="256317"/>
                </a:cubicBezTo>
                <a:cubicBezTo>
                  <a:pt x="609138" y="225602"/>
                  <a:pt x="584880" y="201343"/>
                  <a:pt x="554164" y="189642"/>
                </a:cubicBezTo>
                <a:cubicBezTo>
                  <a:pt x="536542" y="183033"/>
                  <a:pt x="517927" y="179458"/>
                  <a:pt x="499110" y="179069"/>
                </a:cubicBezTo>
                <a:cubicBezTo>
                  <a:pt x="474916" y="178022"/>
                  <a:pt x="467201" y="177736"/>
                  <a:pt x="405669" y="177736"/>
                </a:cubicBezTo>
                <a:close/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7645F6A-EDD9-42D2-A01C-F8414798D57C}"/>
              </a:ext>
            </a:extLst>
          </p:cNvPr>
          <p:cNvSpPr>
            <a:spLocks noChangeAspect="1"/>
          </p:cNvSpPr>
          <p:nvPr/>
        </p:nvSpPr>
        <p:spPr>
          <a:xfrm>
            <a:off x="9446029" y="4591756"/>
            <a:ext cx="242382" cy="242382"/>
          </a:xfrm>
          <a:custGeom>
            <a:avLst/>
            <a:gdLst>
              <a:gd name="connsiteX0" fmla="*/ 404813 w 809625"/>
              <a:gd name="connsiteY0" fmla="*/ 0 h 809625"/>
              <a:gd name="connsiteX1" fmla="*/ 809625 w 809625"/>
              <a:gd name="connsiteY1" fmla="*/ 404813 h 809625"/>
              <a:gd name="connsiteX2" fmla="*/ 404813 w 809625"/>
              <a:gd name="connsiteY2" fmla="*/ 809625 h 809625"/>
              <a:gd name="connsiteX3" fmla="*/ 0 w 809625"/>
              <a:gd name="connsiteY3" fmla="*/ 404813 h 809625"/>
              <a:gd name="connsiteX4" fmla="*/ 404813 w 809625"/>
              <a:gd name="connsiteY4" fmla="*/ 0 h 809625"/>
              <a:gd name="connsiteX5" fmla="*/ 207835 w 809625"/>
              <a:gd name="connsiteY5" fmla="*/ 183451 h 809625"/>
              <a:gd name="connsiteX6" fmla="*/ 183451 w 809625"/>
              <a:gd name="connsiteY6" fmla="*/ 207835 h 809625"/>
              <a:gd name="connsiteX7" fmla="*/ 183451 w 809625"/>
              <a:gd name="connsiteY7" fmla="*/ 601789 h 809625"/>
              <a:gd name="connsiteX8" fmla="*/ 207835 w 809625"/>
              <a:gd name="connsiteY8" fmla="*/ 626173 h 809625"/>
              <a:gd name="connsiteX9" fmla="*/ 419957 w 809625"/>
              <a:gd name="connsiteY9" fmla="*/ 626173 h 809625"/>
              <a:gd name="connsiteX10" fmla="*/ 419957 w 809625"/>
              <a:gd name="connsiteY10" fmla="*/ 454723 h 809625"/>
              <a:gd name="connsiteX11" fmla="*/ 361950 w 809625"/>
              <a:gd name="connsiteY11" fmla="*/ 454723 h 809625"/>
              <a:gd name="connsiteX12" fmla="*/ 361950 w 809625"/>
              <a:gd name="connsiteY12" fmla="*/ 388048 h 809625"/>
              <a:gd name="connsiteX13" fmla="*/ 419671 w 809625"/>
              <a:gd name="connsiteY13" fmla="*/ 388048 h 809625"/>
              <a:gd name="connsiteX14" fmla="*/ 419671 w 809625"/>
              <a:gd name="connsiteY14" fmla="*/ 338613 h 809625"/>
              <a:gd name="connsiteX15" fmla="*/ 505396 w 809625"/>
              <a:gd name="connsiteY15" fmla="*/ 250317 h 809625"/>
              <a:gd name="connsiteX16" fmla="*/ 556926 w 809625"/>
              <a:gd name="connsiteY16" fmla="*/ 252984 h 809625"/>
              <a:gd name="connsiteX17" fmla="*/ 556926 w 809625"/>
              <a:gd name="connsiteY17" fmla="*/ 312705 h 809625"/>
              <a:gd name="connsiteX18" fmla="*/ 522065 w 809625"/>
              <a:gd name="connsiteY18" fmla="*/ 312705 h 809625"/>
              <a:gd name="connsiteX19" fmla="*/ 488918 w 809625"/>
              <a:gd name="connsiteY19" fmla="*/ 345281 h 809625"/>
              <a:gd name="connsiteX20" fmla="*/ 488918 w 809625"/>
              <a:gd name="connsiteY20" fmla="*/ 387953 h 809625"/>
              <a:gd name="connsiteX21" fmla="*/ 555593 w 809625"/>
              <a:gd name="connsiteY21" fmla="*/ 387953 h 809625"/>
              <a:gd name="connsiteX22" fmla="*/ 546925 w 809625"/>
              <a:gd name="connsiteY22" fmla="*/ 454628 h 809625"/>
              <a:gd name="connsiteX23" fmla="*/ 489775 w 809625"/>
              <a:gd name="connsiteY23" fmla="*/ 454628 h 809625"/>
              <a:gd name="connsiteX24" fmla="*/ 489775 w 809625"/>
              <a:gd name="connsiteY24" fmla="*/ 626078 h 809625"/>
              <a:gd name="connsiteX25" fmla="*/ 601789 w 809625"/>
              <a:gd name="connsiteY25" fmla="*/ 626078 h 809625"/>
              <a:gd name="connsiteX26" fmla="*/ 626173 w 809625"/>
              <a:gd name="connsiteY26" fmla="*/ 601694 h 809625"/>
              <a:gd name="connsiteX27" fmla="*/ 626173 w 809625"/>
              <a:gd name="connsiteY27" fmla="*/ 207835 h 809625"/>
              <a:gd name="connsiteX28" fmla="*/ 601789 w 809625"/>
              <a:gd name="connsiteY28" fmla="*/ 183451 h 809625"/>
              <a:gd name="connsiteX29" fmla="*/ 207835 w 809625"/>
              <a:gd name="connsiteY29" fmla="*/ 183451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09625" h="809625">
                <a:moveTo>
                  <a:pt x="404813" y="0"/>
                </a:moveTo>
                <a:cubicBezTo>
                  <a:pt x="628384" y="0"/>
                  <a:pt x="809625" y="181241"/>
                  <a:pt x="809625" y="404813"/>
                </a:cubicBezTo>
                <a:cubicBezTo>
                  <a:pt x="809625" y="628384"/>
                  <a:pt x="628384" y="809625"/>
                  <a:pt x="404813" y="809625"/>
                </a:cubicBezTo>
                <a:cubicBezTo>
                  <a:pt x="181241" y="809625"/>
                  <a:pt x="0" y="628384"/>
                  <a:pt x="0" y="404813"/>
                </a:cubicBezTo>
                <a:cubicBezTo>
                  <a:pt x="0" y="181241"/>
                  <a:pt x="181241" y="0"/>
                  <a:pt x="404813" y="0"/>
                </a:cubicBezTo>
                <a:close/>
                <a:moveTo>
                  <a:pt x="207835" y="183451"/>
                </a:moveTo>
                <a:cubicBezTo>
                  <a:pt x="194368" y="183451"/>
                  <a:pt x="183451" y="194368"/>
                  <a:pt x="183451" y="207835"/>
                </a:cubicBezTo>
                <a:lnTo>
                  <a:pt x="183451" y="601789"/>
                </a:lnTo>
                <a:cubicBezTo>
                  <a:pt x="183451" y="615256"/>
                  <a:pt x="194368" y="626173"/>
                  <a:pt x="207835" y="626173"/>
                </a:cubicBezTo>
                <a:lnTo>
                  <a:pt x="419957" y="626173"/>
                </a:lnTo>
                <a:lnTo>
                  <a:pt x="419957" y="454723"/>
                </a:lnTo>
                <a:lnTo>
                  <a:pt x="361950" y="454723"/>
                </a:lnTo>
                <a:lnTo>
                  <a:pt x="361950" y="388048"/>
                </a:lnTo>
                <a:lnTo>
                  <a:pt x="419671" y="388048"/>
                </a:lnTo>
                <a:lnTo>
                  <a:pt x="419671" y="338613"/>
                </a:lnTo>
                <a:cubicBezTo>
                  <a:pt x="419671" y="281463"/>
                  <a:pt x="454533" y="250317"/>
                  <a:pt x="505396" y="250317"/>
                </a:cubicBezTo>
                <a:cubicBezTo>
                  <a:pt x="522609" y="250238"/>
                  <a:pt x="539813" y="251128"/>
                  <a:pt x="556926" y="252984"/>
                </a:cubicBezTo>
                <a:lnTo>
                  <a:pt x="556926" y="312705"/>
                </a:lnTo>
                <a:lnTo>
                  <a:pt x="522065" y="312705"/>
                </a:lnTo>
                <a:cubicBezTo>
                  <a:pt x="494252" y="312705"/>
                  <a:pt x="488918" y="325945"/>
                  <a:pt x="488918" y="345281"/>
                </a:cubicBezTo>
                <a:lnTo>
                  <a:pt x="488918" y="387953"/>
                </a:lnTo>
                <a:lnTo>
                  <a:pt x="555593" y="387953"/>
                </a:lnTo>
                <a:lnTo>
                  <a:pt x="546925" y="454628"/>
                </a:lnTo>
                <a:lnTo>
                  <a:pt x="489775" y="454628"/>
                </a:lnTo>
                <a:lnTo>
                  <a:pt x="489775" y="626078"/>
                </a:lnTo>
                <a:lnTo>
                  <a:pt x="601789" y="626078"/>
                </a:lnTo>
                <a:cubicBezTo>
                  <a:pt x="615256" y="626078"/>
                  <a:pt x="626173" y="615161"/>
                  <a:pt x="626173" y="601694"/>
                </a:cubicBezTo>
                <a:lnTo>
                  <a:pt x="626173" y="207835"/>
                </a:lnTo>
                <a:cubicBezTo>
                  <a:pt x="626173" y="194368"/>
                  <a:pt x="615256" y="183451"/>
                  <a:pt x="601789" y="183451"/>
                </a:cubicBezTo>
                <a:lnTo>
                  <a:pt x="207835" y="183451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1734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CCD94-C178-488E-A0A8-B9933C21C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B25C7-EDE8-4C6A-A016-B0BC2F23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CEBA6-B1B6-4DE4-9914-AA9310C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112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CEE9C-A8AE-431B-A0E0-C79E2E22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04917-818A-4A3D-87A1-5D1A3CE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D6DCE-44D6-472C-8A31-1D8DC27A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5191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E5DCB3-2EAB-4C41-86B6-8EC86D933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78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A6F6561-52B8-4C9E-81C3-A4E591B0F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6082863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83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6B36-6946-2040-8EF3-62043D9CF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EFC05-76FC-5144-909B-688A4B5F3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8ED46-B432-BE49-8EBF-8326BDFC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AE53-4658-0C47-A9BB-DFC9436F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4DE4B-D5BB-9043-8254-E8197AD8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65852-B72C-CB4D-980E-E202D86A79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54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-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FB5A10-E3E1-D366-94FA-D002F9617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266" y="2271713"/>
            <a:ext cx="4319467" cy="192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72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979AE5-365E-4EEB-8F4C-F4E45C728AEF}"/>
              </a:ext>
            </a:extLst>
          </p:cNvPr>
          <p:cNvSpPr/>
          <p:nvPr userDrawn="1"/>
        </p:nvSpPr>
        <p:spPr>
          <a:xfrm>
            <a:off x="719400" y="-2"/>
            <a:ext cx="1075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31FF5A-63AE-45A7-AF45-BF707B1A337A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4726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472600 w 12192000"/>
              <a:gd name="connsiteY3" fmla="*/ 6858000 h 6858000"/>
              <a:gd name="connsiteX4" fmla="*/ 0 w 12192000"/>
              <a:gd name="connsiteY4" fmla="*/ 0 h 6858000"/>
              <a:gd name="connsiteX5" fmla="*/ 719400 w 12192000"/>
              <a:gd name="connsiteY5" fmla="*/ 0 h 6858000"/>
              <a:gd name="connsiteX6" fmla="*/ 7194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4726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472600" y="6858000"/>
                </a:lnTo>
                <a:close/>
                <a:moveTo>
                  <a:pt x="0" y="0"/>
                </a:moveTo>
                <a:lnTo>
                  <a:pt x="719400" y="0"/>
                </a:lnTo>
                <a:lnTo>
                  <a:pt x="71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108000" tIns="108000" rIns="115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6pPr>
            <a:lvl7pPr marL="0" indent="0" algn="l">
              <a:buNone/>
              <a:defRPr sz="1800" b="1">
                <a:solidFill>
                  <a:schemeClr val="bg1"/>
                </a:solidFill>
              </a:defRPr>
            </a:lvl7pPr>
            <a:lvl8pPr marL="0" indent="0" algn="l">
              <a:buNone/>
              <a:defRPr sz="1800" b="1">
                <a:solidFill>
                  <a:schemeClr val="bg1"/>
                </a:solidFill>
              </a:defRPr>
            </a:lvl8pPr>
            <a:lvl9pPr marL="0" indent="0" algn="l">
              <a:buNone/>
              <a:defRPr sz="1800" b="1">
                <a:solidFill>
                  <a:schemeClr val="bg1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87AC88-A942-4E4F-A359-307B996A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CAB1-59A8-4C66-87FD-A76DA0651E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BD87F913-85BA-DB14-F1BE-ED71CCC52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5742725"/>
            <a:ext cx="1824968" cy="8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19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4A1CEB9-11E9-4D44-B10D-C1106153B09E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98E5-C772-4C1B-AEA2-5FA88430480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9F84E86-7BB5-462E-B8A8-80738E4A3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37865"/>
            <a:ext cx="2285090" cy="1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998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19400" y="1"/>
            <a:ext cx="10753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34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C044026-2D0A-4F4C-B231-B0EF94B3258C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6096000" y="3940935"/>
            <a:ext cx="5376000" cy="2917066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372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1946566"/>
            <a:ext cx="10753200" cy="1620000"/>
          </a:xfrm>
          <a:noFill/>
        </p:spPr>
        <p:txBody>
          <a:bodyPr lIns="342000" tIns="342000" rIns="2160000" bIns="0" anchor="b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13A054-12CB-4197-89CB-FBA21D5F89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5688" y="4097865"/>
            <a:ext cx="5040312" cy="1440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800" b="1" cap="none">
                <a:solidFill>
                  <a:schemeClr val="bg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1800" b="1">
                <a:solidFill>
                  <a:schemeClr val="bg2"/>
                </a:solidFill>
              </a:defRPr>
            </a:lvl6pPr>
            <a:lvl7pPr marL="0" indent="0" algn="l">
              <a:buNone/>
              <a:defRPr sz="1800" b="1">
                <a:solidFill>
                  <a:schemeClr val="bg2"/>
                </a:solidFill>
              </a:defRPr>
            </a:lvl7pPr>
            <a:lvl8pPr marL="0" indent="0" algn="l">
              <a:buNone/>
              <a:defRPr sz="1800" b="1">
                <a:solidFill>
                  <a:schemeClr val="bg2"/>
                </a:solidFill>
              </a:defRPr>
            </a:lvl8pPr>
            <a:lvl9pPr marL="0" indent="0" algn="l">
              <a:buNone/>
              <a:defRPr sz="1800" b="1">
                <a:solidFill>
                  <a:schemeClr val="bg2"/>
                </a:solidFill>
              </a:defRPr>
            </a:lvl9pPr>
          </a:lstStyle>
          <a:p>
            <a:r>
              <a:rPr lang="en-AU"/>
              <a:t>Subtitle or presenters name and date</a:t>
            </a:r>
            <a:endParaRPr lang="en-GB"/>
          </a:p>
          <a:p>
            <a:pPr lvl="1"/>
            <a:r>
              <a:rPr lang="en-US"/>
              <a:t>2</a:t>
            </a:r>
          </a:p>
          <a:p>
            <a:pPr lvl="2"/>
            <a:r>
              <a:rPr lang="en-US"/>
              <a:t>3</a:t>
            </a:r>
          </a:p>
          <a:p>
            <a:pPr lvl="3"/>
            <a:r>
              <a:rPr lang="en-US"/>
              <a:t>4</a:t>
            </a:r>
          </a:p>
          <a:p>
            <a:pPr lvl="4"/>
            <a:r>
              <a:rPr lang="en-US"/>
              <a:t>5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3F7B8-0B35-40FF-8CB7-4337CBF123A9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CB27E3-026E-4103-AE04-0346F7EF5C2F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C0FFFF4-D9E3-4A0E-BB93-6DCF367821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055688" y="6288257"/>
            <a:ext cx="7913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1A03FF4-5A69-0640-DEAB-AAF9CEF38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628" y="5537865"/>
            <a:ext cx="2285090" cy="10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50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0">
            <a:extLst>
              <a:ext uri="{FF2B5EF4-FFF2-40B4-BE49-F238E27FC236}">
                <a16:creationId xmlns:a16="http://schemas.microsoft.com/office/drawing/2014/main" id="{E9670259-4695-428B-A004-7FC80D7094B9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42000" rIns="4320000" bIns="180000" anchor="t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57D46A-D8D7-49BF-9479-240175CDBE8A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C10E613-8E2B-4D31-ABB0-5128576B7EE8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772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DC463D-2F1B-4364-A3E4-F6CD28DDD6E5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F9144E-5217-4B9A-B2C1-83385827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2619000"/>
            <a:ext cx="9000000" cy="1620000"/>
          </a:xfrm>
          <a:noFill/>
        </p:spPr>
        <p:txBody>
          <a:bodyPr lIns="342000" tIns="0" rIns="2160000" bIns="0" anchor="ctr" anchorCtr="0"/>
          <a:lstStyle>
            <a:lvl1pPr>
              <a:defRPr sz="4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6BA4CA7-17D6-4B5A-98C4-C007D1F5EC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941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B3790-BDEB-43E5-BF9C-3E8D289EECE8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8" y="333375"/>
            <a:ext cx="10080000" cy="1080000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FEB565-49CC-408C-BDD2-C2590A4A64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9629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E5FA15F-A1ED-4F06-8C67-E1D73CF85C8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1880314"/>
            <a:ext cx="4320000" cy="3960000"/>
          </a:xfrm>
        </p:spPr>
        <p:txBody>
          <a:bodyPr/>
          <a:lstStyle>
            <a:lvl1pPr marL="288000" indent="-288000">
              <a:spcBef>
                <a:spcPts val="1200"/>
              </a:spcBef>
              <a:buFont typeface="+mj-lt"/>
              <a:buAutoNum type="arabicPeriod"/>
              <a:defRPr sz="2200"/>
            </a:lvl1pPr>
            <a:lvl2pPr marL="288000">
              <a:spcBef>
                <a:spcPts val="600"/>
              </a:spcBef>
              <a:spcAft>
                <a:spcPts val="600"/>
              </a:spcAft>
              <a:defRPr b="0" cap="none" baseline="0">
                <a:solidFill>
                  <a:schemeClr val="tx2"/>
                </a:solidFill>
              </a:defRPr>
            </a:lvl2pPr>
            <a:lvl3pPr marL="468000">
              <a:defRPr/>
            </a:lvl3pPr>
            <a:lvl4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add Agenda item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8866983-58A4-4EC2-ADBC-AEEA6B9D69AB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8248903" y="6288257"/>
            <a:ext cx="118355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F6B299B-0652-4E6B-BB65-0DE715526B4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055688" y="6288257"/>
            <a:ext cx="7193215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42DCA20-AF8B-4853-AA2C-E5E7CD8D26F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1AC7E-46EA-441D-9455-6E65525B6A5A}"/>
              </a:ext>
            </a:extLst>
          </p:cNvPr>
          <p:cNvSpPr/>
          <p:nvPr userDrawn="1"/>
        </p:nvSpPr>
        <p:spPr>
          <a:xfrm>
            <a:off x="0" y="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9469F0-045F-4A85-8721-359D41A43D06}"/>
              </a:ext>
            </a:extLst>
          </p:cNvPr>
          <p:cNvSpPr/>
          <p:nvPr userDrawn="1"/>
        </p:nvSpPr>
        <p:spPr>
          <a:xfrm>
            <a:off x="11472000" y="-1"/>
            <a:ext cx="720000" cy="6857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179EAA8-E18E-42F9-924F-98FF7A3E7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28313" y="333375"/>
            <a:ext cx="1008000" cy="44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28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2194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95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3940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17809F-093D-4878-B686-CA14CFB80D98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FAA2598-9FF1-4FD4-A0B9-1D5412ADF05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734962" y="1880315"/>
            <a:ext cx="46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830BFAC9-644C-4755-A124-467BB420BB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83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50744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5761037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53E03-EC16-4564-B43B-27855EB9BD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450744" y="6288257"/>
            <a:ext cx="4320000" cy="365125"/>
          </a:xfrm>
        </p:spPr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913BC-780A-4949-92A0-B5967D360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4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312C68-9CDC-4DDF-AFFD-F813984EE08A}"/>
              </a:ext>
            </a:extLst>
          </p:cNvPr>
          <p:cNvSpPr/>
          <p:nvPr userDrawn="1"/>
        </p:nvSpPr>
        <p:spPr>
          <a:xfrm>
            <a:off x="0" y="-11798"/>
            <a:ext cx="12192000" cy="69081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10080000" cy="3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6</a:t>
            </a:r>
          </a:p>
          <a:p>
            <a:pPr lvl="6"/>
            <a:r>
              <a:rPr lang="en-US"/>
              <a:t>7</a:t>
            </a:r>
          </a:p>
          <a:p>
            <a:pPr lvl="7"/>
            <a:r>
              <a:rPr lang="en-US"/>
              <a:t>8</a:t>
            </a:r>
          </a:p>
          <a:p>
            <a:pPr lvl="8"/>
            <a:r>
              <a:rPr lang="en-US"/>
              <a:t>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AFE3-EE64-4522-825B-815C6A28E9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CCCCDE7-B8EA-4773-A164-304D34F89D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FDAA8-8585-4D16-87AD-3485D164648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BAD129F-61B9-40EF-BB30-907F1E5EEA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959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16EF975B-AD72-4CB0-A546-757A6175A5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83255" y="1880314"/>
            <a:ext cx="5761038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4962" y="1880315"/>
            <a:ext cx="4691628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Press the ‘Increase/Decrease’ button under the Home tab to move though the text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94176C4-3B30-43F2-91DE-33D09AEA7B5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95B7BCF-DC6C-46BC-B3D2-2F18F9BC75D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4952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4963" y="1880314"/>
            <a:ext cx="11509330" cy="4644311"/>
          </a:xfrm>
          <a:prstGeom prst="roundRect">
            <a:avLst>
              <a:gd name="adj" fmla="val 1982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342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048DB48-6039-4A0D-ACBF-D5EB8DD358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459140" y="6159500"/>
            <a:ext cx="72741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576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5AF6F1E8-5ECE-4267-92B5-43C3523BCBE3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062000" tIns="360000" rIns="4320000" bIns="360000" anchor="ctr" anchorCtr="0">
            <a:noAutofit/>
          </a:bodyPr>
          <a:lstStyle>
            <a:lvl1pPr algn="l">
              <a:defRPr sz="1000" b="0" cap="none">
                <a:solidFill>
                  <a:schemeClr val="tx2"/>
                </a:solidFill>
                <a:latin typeface="+mn-lt"/>
                <a:ea typeface="Roboto" panose="02000000000000000000" pitchFamily="2" charset="0"/>
              </a:defRPr>
            </a:lvl1pPr>
            <a:lvl2pPr algn="ctr">
              <a:defRPr b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</a:lstStyle>
          <a:p>
            <a:r>
              <a:rPr lang="en-AU"/>
              <a:t>To insert a back-ground image, select Insert picture and follow the prompts.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390923A-6BDB-44C8-9456-CEB6E0A0A293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6FF9FCE-BF48-40F0-8FF3-3252AB1CF679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7A7DD-8C14-4B85-B39F-1E990E1F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5761038" cy="108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D8FAF2-858C-419E-A577-F042521826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15444" y="333375"/>
            <a:ext cx="3600000" cy="12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D6A4-0D42-4CCD-B0CB-498EE201FE4E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E9B0E-B319-4C6F-97AF-0F8D83942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5D74DCF-D99B-4098-B297-0BD016160D3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71358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right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523DD628-AE63-4907-AF4B-6B53C07770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</p:spPr>
        <p:txBody>
          <a:bodyPr lIns="342000" tIns="342000" rIns="1440000" bIns="342000"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AU"/>
              <a:t>To insert an image, select ‘Insert Picture’, or click on icon. Select ‘Picture Format &gt; Crop’ to edit size and position of picture.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2F477-266C-4C9D-A64F-287BA3F4CF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4962" y="1880314"/>
            <a:ext cx="522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71A36E-45E1-4553-9842-66EF392719C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844884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669EEE-6563-477F-A4CD-D425F6140F0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347256" y="1880314"/>
            <a:ext cx="2160000" cy="39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E353-D720-4A1F-9ECC-89FB1390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18" y="333375"/>
            <a:ext cx="5220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913AB32-E310-49A2-9A47-2348F6B61E5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266A723-640D-4EFF-93D1-1E964694156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4DEE883-581D-4AC9-9251-8929D0C8E380}"/>
              </a:ext>
            </a:extLst>
          </p:cNvPr>
          <p:cNvSpPr>
            <a:spLocks noGrp="1" noChangeAspect="1"/>
          </p:cNvSpPr>
          <p:nvPr>
            <p:ph type="body" sz="quarter" idx="25"/>
          </p:nvPr>
        </p:nvSpPr>
        <p:spPr>
          <a:xfrm>
            <a:off x="7540580" y="1"/>
            <a:ext cx="4651420" cy="1673605"/>
          </a:xfrm>
          <a:prstGeom prst="roundRect">
            <a:avLst>
              <a:gd name="adj" fmla="val 0"/>
            </a:avLst>
          </a:prstGeom>
          <a:gradFill>
            <a:gsLst>
              <a:gs pos="70048">
                <a:srgbClr val="000000">
                  <a:alpha val="16000"/>
                </a:srgbClr>
              </a:gs>
              <a:gs pos="5200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</a:gradFill>
          <a:effectLst/>
        </p:spPr>
        <p:txBody>
          <a:bodyPr wrap="square">
            <a:noAutofit/>
          </a:bodyPr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4C9A43E-093B-42AD-B427-BA16E45D56B6}"/>
              </a:ext>
            </a:extLst>
          </p:cNvPr>
          <p:cNvSpPr>
            <a:spLocks noGrp="1" noChangeAspect="1"/>
          </p:cNvSpPr>
          <p:nvPr>
            <p:ph type="body" sz="quarter" idx="26"/>
          </p:nvPr>
        </p:nvSpPr>
        <p:spPr>
          <a:xfrm>
            <a:off x="10849038" y="333375"/>
            <a:ext cx="1008000" cy="44919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effectLst/>
        </p:spPr>
        <p:txBody>
          <a:bodyPr/>
          <a:lstStyle>
            <a:lvl1pPr>
              <a:spcBef>
                <a:spcPts val="0"/>
              </a:spcBef>
              <a:defRPr sz="400">
                <a:noFill/>
              </a:defRPr>
            </a:lvl1pPr>
            <a:lvl2pPr marL="0" indent="0">
              <a:spcBef>
                <a:spcPts val="0"/>
              </a:spcBef>
              <a:buNone/>
              <a:defRPr sz="400">
                <a:noFill/>
              </a:defRPr>
            </a:lvl2pPr>
            <a:lvl3pPr marL="0" indent="0">
              <a:spcBef>
                <a:spcPts val="0"/>
              </a:spcBef>
              <a:buNone/>
              <a:defRPr sz="400">
                <a:noFill/>
              </a:defRPr>
            </a:lvl3pPr>
            <a:lvl4pPr>
              <a:spcBef>
                <a:spcPts val="0"/>
              </a:spcBef>
              <a:defRPr sz="400" b="0">
                <a:noFill/>
              </a:defRPr>
            </a:lvl4pPr>
            <a:lvl5pPr>
              <a:spcBef>
                <a:spcPts val="0"/>
              </a:spcBef>
              <a:defRPr sz="400">
                <a:noFill/>
              </a:defRPr>
            </a:lvl5pPr>
            <a:lvl6pPr>
              <a:spcBef>
                <a:spcPts val="0"/>
              </a:spcBef>
              <a:defRPr sz="400">
                <a:noFill/>
              </a:defRPr>
            </a:lvl6pPr>
            <a:lvl7pPr>
              <a:spcBef>
                <a:spcPts val="0"/>
              </a:spcBef>
              <a:defRPr sz="400">
                <a:noFill/>
              </a:defRPr>
            </a:lvl7pPr>
            <a:lvl8pPr>
              <a:spcBef>
                <a:spcPts val="0"/>
              </a:spcBef>
              <a:defRPr sz="400">
                <a:noFill/>
              </a:defRPr>
            </a:lvl8pPr>
            <a:lvl9pPr>
              <a:spcBef>
                <a:spcPts val="0"/>
              </a:spcBef>
              <a:defRPr sz="4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14942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080000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08DD2E7-C8BF-4E45-AE9F-C1389B7B38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963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7BC8491-CCAE-458C-BD6D-862F904604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9212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036190F-67DD-4555-BB1F-179E8E9C46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3461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7709" y="2600315"/>
            <a:ext cx="2160000" cy="3240000"/>
          </a:xfrm>
        </p:spPr>
        <p:txBody>
          <a:bodyPr/>
          <a:lstStyle>
            <a:lvl1pPr>
              <a:defRPr sz="1600" cap="all" baseline="0">
                <a:solidFill>
                  <a:schemeClr val="accent1"/>
                </a:solidFill>
                <a:latin typeface="+mj-lt"/>
              </a:defRPr>
            </a:lvl1pPr>
            <a:lvl2pPr>
              <a:spcBef>
                <a:spcPts val="600"/>
              </a:spcBef>
              <a:defRPr sz="1600" b="0" cap="none" baseline="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00929-35E2-4B6A-A4BF-9E02733E3AB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B47C34-75D5-42A4-8A99-FADDAF9BBA6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7B0344-E805-4D5F-B3FB-AF95BC7487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77401C0-8DFD-414D-AF9E-CD90614122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6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396722-86FB-4B61-980E-29BB1A84BF5F}"/>
              </a:ext>
            </a:extLst>
          </p:cNvPr>
          <p:cNvSpPr/>
          <p:nvPr userDrawn="1"/>
        </p:nvSpPr>
        <p:spPr>
          <a:xfrm>
            <a:off x="0" y="-1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50AE23D-06D1-4F9E-B490-E50D424C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92E96-6CF9-4BCC-9A9B-CB94EC6D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B376B-D4F9-4143-A8AE-817EB0EA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A53671-41EC-45C8-A0C1-D1426C22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65D6CB-4864-45A8-BBF3-437CF55EAC16}"/>
              </a:ext>
            </a:extLst>
          </p:cNvPr>
          <p:cNvSpPr/>
          <p:nvPr userDrawn="1"/>
        </p:nvSpPr>
        <p:spPr>
          <a:xfrm>
            <a:off x="334964" y="1301332"/>
            <a:ext cx="7985636" cy="4841479"/>
          </a:xfrm>
          <a:prstGeom prst="roundRect">
            <a:avLst>
              <a:gd name="adj" fmla="val 11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8F1858-32FB-4251-8265-5AC98524EA8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0851" y="1652866"/>
            <a:ext cx="0" cy="4004734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A70369-660D-4DCA-B0FC-2749C2E58A40}"/>
              </a:ext>
            </a:extLst>
          </p:cNvPr>
          <p:cNvCxnSpPr>
            <a:cxnSpLocks/>
          </p:cNvCxnSpPr>
          <p:nvPr userDrawn="1"/>
        </p:nvCxnSpPr>
        <p:spPr>
          <a:xfrm>
            <a:off x="820851" y="5657600"/>
            <a:ext cx="7161084" cy="0"/>
          </a:xfrm>
          <a:prstGeom prst="line">
            <a:avLst/>
          </a:prstGeom>
          <a:ln w="1270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4F3D51-FDE7-49C0-9411-1BA8018885F5}"/>
              </a:ext>
            </a:extLst>
          </p:cNvPr>
          <p:cNvSpPr txBox="1"/>
          <p:nvPr userDrawn="1"/>
        </p:nvSpPr>
        <p:spPr>
          <a:xfrm>
            <a:off x="334963" y="898522"/>
            <a:ext cx="763992" cy="338554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CAFC7F-47A8-4564-9F50-8B90053438B1}"/>
              </a:ext>
            </a:extLst>
          </p:cNvPr>
          <p:cNvSpPr txBox="1"/>
          <p:nvPr userDrawn="1"/>
        </p:nvSpPr>
        <p:spPr>
          <a:xfrm rot="16200000">
            <a:off x="371856" y="208771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5C50DC-C632-47B2-ADFB-BBCD52D2C82D}"/>
              </a:ext>
            </a:extLst>
          </p:cNvPr>
          <p:cNvSpPr txBox="1"/>
          <p:nvPr userDrawn="1"/>
        </p:nvSpPr>
        <p:spPr>
          <a:xfrm rot="16200000">
            <a:off x="395902" y="4817077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2AB432-5B81-4183-BD69-521F287E2369}"/>
              </a:ext>
            </a:extLst>
          </p:cNvPr>
          <p:cNvSpPr txBox="1"/>
          <p:nvPr userDrawn="1"/>
        </p:nvSpPr>
        <p:spPr>
          <a:xfrm>
            <a:off x="1469070" y="5721149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27307B-0156-429B-9C00-0C8B21BD14C9}"/>
              </a:ext>
            </a:extLst>
          </p:cNvPr>
          <p:cNvSpPr txBox="1"/>
          <p:nvPr userDrawn="1"/>
        </p:nvSpPr>
        <p:spPr>
          <a:xfrm>
            <a:off x="6744728" y="5721149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Easy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C98F08-3647-430E-A964-E9B3F1B05B54}"/>
              </a:ext>
            </a:extLst>
          </p:cNvPr>
          <p:cNvSpPr txBox="1"/>
          <p:nvPr userDrawn="1"/>
        </p:nvSpPr>
        <p:spPr>
          <a:xfrm>
            <a:off x="8502936" y="5596891"/>
            <a:ext cx="1858411" cy="584775"/>
          </a:xfrm>
          <a:prstGeom prst="rect">
            <a:avLst/>
          </a:prstGeom>
          <a:noFill/>
        </p:spPr>
        <p:txBody>
          <a:bodyPr wrap="square" lIns="0" rtlCol="0" anchor="b" anchorCtr="0">
            <a:spAutoFit/>
          </a:bodyPr>
          <a:lstStyle/>
          <a:p>
            <a:pPr algn="l"/>
            <a:r>
              <a:rPr lang="en-AU" sz="1600">
                <a:solidFill>
                  <a:schemeClr val="bg2"/>
                </a:solidFill>
                <a:latin typeface="+mj-lt"/>
              </a:rPr>
              <a:t>Ease of implementation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BDFBCA9-FD99-491F-89DF-4AC97AE3E116}"/>
              </a:ext>
            </a:extLst>
          </p:cNvPr>
          <p:cNvSpPr/>
          <p:nvPr userDrawn="1"/>
        </p:nvSpPr>
        <p:spPr>
          <a:xfrm>
            <a:off x="1042214" y="1675334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E76B15-E051-4997-AF08-C4F466FA8F6E}"/>
              </a:ext>
            </a:extLst>
          </p:cNvPr>
          <p:cNvSpPr/>
          <p:nvPr userDrawn="1"/>
        </p:nvSpPr>
        <p:spPr>
          <a:xfrm>
            <a:off x="3385008" y="1675334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0FE7694-E738-4019-AF0B-7727B8794381}"/>
              </a:ext>
            </a:extLst>
          </p:cNvPr>
          <p:cNvSpPr/>
          <p:nvPr userDrawn="1"/>
        </p:nvSpPr>
        <p:spPr>
          <a:xfrm>
            <a:off x="5727802" y="167533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A22970-8A68-49F2-AB88-2AEA221CE2BC}"/>
              </a:ext>
            </a:extLst>
          </p:cNvPr>
          <p:cNvSpPr/>
          <p:nvPr userDrawn="1"/>
        </p:nvSpPr>
        <p:spPr>
          <a:xfrm>
            <a:off x="1042214" y="2971443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521848-B421-4131-8617-FCCCBC93E050}"/>
              </a:ext>
            </a:extLst>
          </p:cNvPr>
          <p:cNvSpPr/>
          <p:nvPr userDrawn="1"/>
        </p:nvSpPr>
        <p:spPr>
          <a:xfrm>
            <a:off x="3385008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74EF66E-1001-471F-A4F5-1A75062904FE}"/>
              </a:ext>
            </a:extLst>
          </p:cNvPr>
          <p:cNvSpPr/>
          <p:nvPr userDrawn="1"/>
        </p:nvSpPr>
        <p:spPr>
          <a:xfrm>
            <a:off x="5727802" y="2971443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94F7034-6A44-489D-8799-48EDD5EB2966}"/>
              </a:ext>
            </a:extLst>
          </p:cNvPr>
          <p:cNvSpPr/>
          <p:nvPr userDrawn="1"/>
        </p:nvSpPr>
        <p:spPr>
          <a:xfrm>
            <a:off x="1042214" y="4267552"/>
            <a:ext cx="2231805" cy="1188000"/>
          </a:xfrm>
          <a:prstGeom prst="roundRect">
            <a:avLst>
              <a:gd name="adj" fmla="val 747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FC9D5C0-E6E3-4A0F-A579-D371C54429F9}"/>
              </a:ext>
            </a:extLst>
          </p:cNvPr>
          <p:cNvSpPr/>
          <p:nvPr userDrawn="1"/>
        </p:nvSpPr>
        <p:spPr>
          <a:xfrm>
            <a:off x="3385008" y="4267552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8327192-4EDE-4ECF-9B7F-79369E6FDF5A}"/>
              </a:ext>
            </a:extLst>
          </p:cNvPr>
          <p:cNvSpPr/>
          <p:nvPr userDrawn="1"/>
        </p:nvSpPr>
        <p:spPr>
          <a:xfrm>
            <a:off x="5727802" y="4267551"/>
            <a:ext cx="2231805" cy="1188000"/>
          </a:xfrm>
          <a:prstGeom prst="roundRect">
            <a:avLst>
              <a:gd name="adj" fmla="val 8834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FC76B0-FFF7-4829-BB16-AA0D48C7783F}"/>
              </a:ext>
            </a:extLst>
          </p:cNvPr>
          <p:cNvSpPr txBox="1"/>
          <p:nvPr userDrawn="1"/>
        </p:nvSpPr>
        <p:spPr>
          <a:xfrm rot="16200000">
            <a:off x="395902" y="3402433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655A99-08E9-4F6D-A018-45609A43346B}"/>
              </a:ext>
            </a:extLst>
          </p:cNvPr>
          <p:cNvSpPr txBox="1"/>
          <p:nvPr userDrawn="1"/>
        </p:nvSpPr>
        <p:spPr>
          <a:xfrm>
            <a:off x="3978565" y="5721149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200" b="1">
                <a:solidFill>
                  <a:schemeClr val="tx2"/>
                </a:solidFill>
              </a:rPr>
              <a:t>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DEC77-BDB8-41D1-91E8-818100725A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99525" y="1317778"/>
            <a:ext cx="2957513" cy="38807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  <a:lvl6pPr>
              <a:defRPr>
                <a:solidFill>
                  <a:schemeClr val="bg2"/>
                </a:solidFill>
              </a:defRPr>
            </a:lvl6pPr>
            <a:lvl7pPr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5C1DC378-1F26-4641-9662-33E3EE8521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50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07ECCF-5EE7-4BA4-BD7C-50DF82C3F5BF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1044E10-4BD7-47DE-8A5A-57C9557A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2214" y="2106271"/>
            <a:ext cx="4507572" cy="2281251"/>
          </a:xfrm>
        </p:spPr>
        <p:txBody>
          <a:bodyPr/>
          <a:lstStyle>
            <a:lvl1pPr>
              <a:defRPr sz="2800" cap="none" baseline="0">
                <a:solidFill>
                  <a:schemeClr val="accent1"/>
                </a:solidFill>
                <a:latin typeface="+mj-lt"/>
              </a:defRPr>
            </a:lvl1pPr>
            <a:lvl2pPr algn="l">
              <a:spcBef>
                <a:spcPts val="600"/>
              </a:spcBef>
              <a:defRPr sz="1600" b="0" cap="none" baseline="0">
                <a:solidFill>
                  <a:schemeClr val="accent1"/>
                </a:solidFill>
              </a:defRPr>
            </a:lvl2pPr>
            <a:lvl3pPr algn="l">
              <a:defRPr sz="1600" cap="none">
                <a:solidFill>
                  <a:schemeClr val="accent1"/>
                </a:solidFill>
              </a:defRPr>
            </a:lvl3pPr>
            <a:lvl4pPr algn="l">
              <a:defRPr sz="1600" cap="none">
                <a:solidFill>
                  <a:schemeClr val="accent1"/>
                </a:solidFill>
              </a:defRPr>
            </a:lvl4pPr>
            <a:lvl5pPr algn="l">
              <a:defRPr sz="1600" cap="none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CFA2A9-BC18-4CF8-AD38-42B263119472}"/>
              </a:ext>
            </a:extLst>
          </p:cNvPr>
          <p:cNvSpPr txBox="1"/>
          <p:nvPr userDrawn="1"/>
        </p:nvSpPr>
        <p:spPr>
          <a:xfrm>
            <a:off x="1878852" y="782157"/>
            <a:ext cx="914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accent1"/>
                </a:solidFill>
                <a:latin typeface="+mj-lt"/>
              </a:rPr>
              <a:t>“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98CC0-E077-4ADE-8BC2-9559518E22D8}"/>
              </a:ext>
            </a:extLst>
          </p:cNvPr>
          <p:cNvSpPr txBox="1"/>
          <p:nvPr userDrawn="1"/>
        </p:nvSpPr>
        <p:spPr>
          <a:xfrm>
            <a:off x="8577415" y="3692995"/>
            <a:ext cx="1643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0">
                <a:solidFill>
                  <a:schemeClr val="tx2"/>
                </a:solidFill>
                <a:latin typeface="+mj-lt"/>
              </a:rPr>
              <a:t>“</a:t>
            </a:r>
            <a:r>
              <a:rPr lang="en-AU" sz="12000">
                <a:solidFill>
                  <a:schemeClr val="accent1"/>
                </a:solidFill>
                <a:latin typeface="+mj-lt"/>
              </a:rPr>
              <a:t>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A78CB-C25F-477B-ACB8-7A8C3B33F7D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DC4922-3AFC-43D6-9996-17D5CAC06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54801EF-D4C3-4D21-A7DC-76D432B0F00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1D97197-E691-46BF-8B8E-EB258D24F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63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05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801351" cy="108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4" y="1413375"/>
            <a:ext cx="1080135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D1ECE4F1-33EB-4137-BED8-59885BB39C4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34963" y="2243442"/>
            <a:ext cx="10801350" cy="359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8F5DE-1344-42BD-82D0-6611DD7B1FC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0D518F-1062-474E-BA48-10EA56B2C55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/>
              <a:t>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C63567-251B-4660-ADF6-37AB6DCF01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0351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583ABC-22A1-400D-B5EB-018BF7A1B892}"/>
              </a:ext>
            </a:extLst>
          </p:cNvPr>
          <p:cNvSpPr/>
          <p:nvPr userDrawn="1"/>
        </p:nvSpPr>
        <p:spPr>
          <a:xfrm>
            <a:off x="0" y="0"/>
            <a:ext cx="12192000" cy="68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3375"/>
            <a:ext cx="10794666" cy="108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EE857-4C7E-47C5-A433-5F303A1069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3" y="1413375"/>
            <a:ext cx="10794665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2720170-841B-4714-B671-AE40B2FE0283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34963" y="2243443"/>
            <a:ext cx="10794665" cy="3600000"/>
          </a:xfrm>
        </p:spPr>
        <p:txBody>
          <a:bodyPr anchor="ctr" anchorCtr="0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7EDCB-670C-46CB-A20E-159535CC5C8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8779D-2EB2-4254-A93E-7459659F2BB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347AD-5E50-42AC-AFB4-7F625291AB6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05A9204-2440-41D2-ACE8-C0954FBCEA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49886" y="333375"/>
            <a:ext cx="1006304" cy="44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5.xml"/><Relationship Id="rId18" Type="http://schemas.openxmlformats.org/officeDocument/2006/relationships/slideLayout" Target="../slideLayouts/slideLayout350.xml"/><Relationship Id="rId26" Type="http://schemas.openxmlformats.org/officeDocument/2006/relationships/slideLayout" Target="../slideLayouts/slideLayout358.xml"/><Relationship Id="rId39" Type="http://schemas.openxmlformats.org/officeDocument/2006/relationships/image" Target="../media/image3.svg"/><Relationship Id="rId21" Type="http://schemas.openxmlformats.org/officeDocument/2006/relationships/slideLayout" Target="../slideLayouts/slideLayout353.xml"/><Relationship Id="rId34" Type="http://schemas.openxmlformats.org/officeDocument/2006/relationships/theme" Target="../theme/theme10.xml"/><Relationship Id="rId7" Type="http://schemas.openxmlformats.org/officeDocument/2006/relationships/slideLayout" Target="../slideLayouts/slideLayout339.xml"/><Relationship Id="rId12" Type="http://schemas.openxmlformats.org/officeDocument/2006/relationships/slideLayout" Target="../slideLayouts/slideLayout344.xml"/><Relationship Id="rId17" Type="http://schemas.openxmlformats.org/officeDocument/2006/relationships/slideLayout" Target="../slideLayouts/slideLayout349.xml"/><Relationship Id="rId25" Type="http://schemas.openxmlformats.org/officeDocument/2006/relationships/slideLayout" Target="../slideLayouts/slideLayout357.xml"/><Relationship Id="rId33" Type="http://schemas.openxmlformats.org/officeDocument/2006/relationships/slideLayout" Target="../slideLayouts/slideLayout365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334.xml"/><Relationship Id="rId16" Type="http://schemas.openxmlformats.org/officeDocument/2006/relationships/slideLayout" Target="../slideLayouts/slideLayout348.xml"/><Relationship Id="rId20" Type="http://schemas.openxmlformats.org/officeDocument/2006/relationships/slideLayout" Target="../slideLayouts/slideLayout352.xml"/><Relationship Id="rId29" Type="http://schemas.openxmlformats.org/officeDocument/2006/relationships/slideLayout" Target="../slideLayouts/slideLayout361.xml"/><Relationship Id="rId1" Type="http://schemas.openxmlformats.org/officeDocument/2006/relationships/slideLayout" Target="../slideLayouts/slideLayout333.xml"/><Relationship Id="rId6" Type="http://schemas.openxmlformats.org/officeDocument/2006/relationships/slideLayout" Target="../slideLayouts/slideLayout338.xml"/><Relationship Id="rId11" Type="http://schemas.openxmlformats.org/officeDocument/2006/relationships/slideLayout" Target="../slideLayouts/slideLayout343.xml"/><Relationship Id="rId24" Type="http://schemas.openxmlformats.org/officeDocument/2006/relationships/slideLayout" Target="../slideLayouts/slideLayout356.xml"/><Relationship Id="rId32" Type="http://schemas.openxmlformats.org/officeDocument/2006/relationships/slideLayout" Target="../slideLayouts/slideLayout364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337.xml"/><Relationship Id="rId15" Type="http://schemas.openxmlformats.org/officeDocument/2006/relationships/slideLayout" Target="../slideLayouts/slideLayout347.xml"/><Relationship Id="rId23" Type="http://schemas.openxmlformats.org/officeDocument/2006/relationships/slideLayout" Target="../slideLayouts/slideLayout355.xml"/><Relationship Id="rId28" Type="http://schemas.openxmlformats.org/officeDocument/2006/relationships/slideLayout" Target="../slideLayouts/slideLayout360.xml"/><Relationship Id="rId36" Type="http://schemas.openxmlformats.org/officeDocument/2006/relationships/oleObject" Target="../embeddings/oleObject9.bin"/><Relationship Id="rId10" Type="http://schemas.openxmlformats.org/officeDocument/2006/relationships/slideLayout" Target="../slideLayouts/slideLayout342.xml"/><Relationship Id="rId19" Type="http://schemas.openxmlformats.org/officeDocument/2006/relationships/slideLayout" Target="../slideLayouts/slideLayout351.xml"/><Relationship Id="rId31" Type="http://schemas.openxmlformats.org/officeDocument/2006/relationships/slideLayout" Target="../slideLayouts/slideLayout363.xml"/><Relationship Id="rId4" Type="http://schemas.openxmlformats.org/officeDocument/2006/relationships/slideLayout" Target="../slideLayouts/slideLayout336.xml"/><Relationship Id="rId9" Type="http://schemas.openxmlformats.org/officeDocument/2006/relationships/slideLayout" Target="../slideLayouts/slideLayout341.xml"/><Relationship Id="rId14" Type="http://schemas.openxmlformats.org/officeDocument/2006/relationships/slideLayout" Target="../slideLayouts/slideLayout346.xml"/><Relationship Id="rId22" Type="http://schemas.openxmlformats.org/officeDocument/2006/relationships/slideLayout" Target="../slideLayouts/slideLayout354.xml"/><Relationship Id="rId27" Type="http://schemas.openxmlformats.org/officeDocument/2006/relationships/slideLayout" Target="../slideLayouts/slideLayout359.xml"/><Relationship Id="rId30" Type="http://schemas.openxmlformats.org/officeDocument/2006/relationships/slideLayout" Target="../slideLayouts/slideLayout362.xml"/><Relationship Id="rId35" Type="http://schemas.openxmlformats.org/officeDocument/2006/relationships/tags" Target="../tags/tag10.xml"/><Relationship Id="rId8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oleObject" Target="../embeddings/oleObject2.bin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tags" Target="../tags/tag3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2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tags" Target="../tags/tag4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85.xml"/><Relationship Id="rId51" Type="http://schemas.openxmlformats.org/officeDocument/2006/relationships/oleObject" Target="../embeddings/oleObject3.bin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18.xml"/><Relationship Id="rId54" Type="http://schemas.openxmlformats.org/officeDocument/2006/relationships/image" Target="../media/image3.sv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image" Target="../media/image3.svg"/><Relationship Id="rId21" Type="http://schemas.openxmlformats.org/officeDocument/2006/relationships/slideLayout" Target="../slideLayouts/slideLayout146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oleObject" Target="../embeddings/oleObject4.bin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tags" Target="../tags/tag5.xml"/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21" Type="http://schemas.openxmlformats.org/officeDocument/2006/relationships/slideLayout" Target="../slideLayouts/slideLayout179.xml"/><Relationship Id="rId34" Type="http://schemas.openxmlformats.org/officeDocument/2006/relationships/oleObject" Target="../embeddings/oleObject5.bin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tags" Target="../tags/tag6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theme" Target="../theme/theme5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2.xml"/><Relationship Id="rId18" Type="http://schemas.openxmlformats.org/officeDocument/2006/relationships/slideLayout" Target="../slideLayouts/slideLayout207.xml"/><Relationship Id="rId26" Type="http://schemas.openxmlformats.org/officeDocument/2006/relationships/slideLayout" Target="../slideLayouts/slideLayout215.xml"/><Relationship Id="rId21" Type="http://schemas.openxmlformats.org/officeDocument/2006/relationships/slideLayout" Target="../slideLayouts/slideLayout210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196.xml"/><Relationship Id="rId12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206.xml"/><Relationship Id="rId25" Type="http://schemas.openxmlformats.org/officeDocument/2006/relationships/slideLayout" Target="../slideLayouts/slideLayout214.xml"/><Relationship Id="rId33" Type="http://schemas.openxmlformats.org/officeDocument/2006/relationships/tags" Target="../tags/tag7.xml"/><Relationship Id="rId2" Type="http://schemas.openxmlformats.org/officeDocument/2006/relationships/slideLayout" Target="../slideLayouts/slideLayout191.xml"/><Relationship Id="rId16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209.xml"/><Relationship Id="rId29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24" Type="http://schemas.openxmlformats.org/officeDocument/2006/relationships/slideLayout" Target="../slideLayouts/slideLayout213.xml"/><Relationship Id="rId32" Type="http://schemas.openxmlformats.org/officeDocument/2006/relationships/theme" Target="../theme/theme6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194.xml"/><Relationship Id="rId15" Type="http://schemas.openxmlformats.org/officeDocument/2006/relationships/slideLayout" Target="../slideLayouts/slideLayout204.xml"/><Relationship Id="rId23" Type="http://schemas.openxmlformats.org/officeDocument/2006/relationships/slideLayout" Target="../slideLayouts/slideLayout212.xml"/><Relationship Id="rId28" Type="http://schemas.openxmlformats.org/officeDocument/2006/relationships/slideLayout" Target="../slideLayouts/slideLayout217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208.xml"/><Relationship Id="rId31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203.xml"/><Relationship Id="rId22" Type="http://schemas.openxmlformats.org/officeDocument/2006/relationships/slideLayout" Target="../slideLayouts/slideLayout211.xml"/><Relationship Id="rId27" Type="http://schemas.openxmlformats.org/officeDocument/2006/relationships/slideLayout" Target="../slideLayouts/slideLayout216.xml"/><Relationship Id="rId30" Type="http://schemas.openxmlformats.org/officeDocument/2006/relationships/slideLayout" Target="../slideLayouts/slideLayout219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9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3.xml"/><Relationship Id="rId18" Type="http://schemas.openxmlformats.org/officeDocument/2006/relationships/slideLayout" Target="../slideLayouts/slideLayout238.xml"/><Relationship Id="rId26" Type="http://schemas.openxmlformats.org/officeDocument/2006/relationships/slideLayout" Target="../slideLayouts/slideLayout246.xml"/><Relationship Id="rId39" Type="http://schemas.openxmlformats.org/officeDocument/2006/relationships/image" Target="../media/image3.svg"/><Relationship Id="rId21" Type="http://schemas.openxmlformats.org/officeDocument/2006/relationships/slideLayout" Target="../slideLayouts/slideLayout241.xml"/><Relationship Id="rId34" Type="http://schemas.openxmlformats.org/officeDocument/2006/relationships/theme" Target="../theme/theme7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17" Type="http://schemas.openxmlformats.org/officeDocument/2006/relationships/slideLayout" Target="../slideLayouts/slideLayout237.xml"/><Relationship Id="rId25" Type="http://schemas.openxmlformats.org/officeDocument/2006/relationships/slideLayout" Target="../slideLayouts/slideLayout245.xml"/><Relationship Id="rId33" Type="http://schemas.openxmlformats.org/officeDocument/2006/relationships/slideLayout" Target="../slideLayouts/slideLayout253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240.xml"/><Relationship Id="rId29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24" Type="http://schemas.openxmlformats.org/officeDocument/2006/relationships/slideLayout" Target="../slideLayouts/slideLayout244.xml"/><Relationship Id="rId32" Type="http://schemas.openxmlformats.org/officeDocument/2006/relationships/slideLayout" Target="../slideLayouts/slideLayout25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35.xml"/><Relationship Id="rId23" Type="http://schemas.openxmlformats.org/officeDocument/2006/relationships/slideLayout" Target="../slideLayouts/slideLayout243.xml"/><Relationship Id="rId28" Type="http://schemas.openxmlformats.org/officeDocument/2006/relationships/slideLayout" Target="../slideLayouts/slideLayout248.xml"/><Relationship Id="rId36" Type="http://schemas.openxmlformats.org/officeDocument/2006/relationships/oleObject" Target="../embeddings/oleObject7.bin"/><Relationship Id="rId10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39.xml"/><Relationship Id="rId31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slideLayout" Target="../slideLayouts/slideLayout234.xml"/><Relationship Id="rId22" Type="http://schemas.openxmlformats.org/officeDocument/2006/relationships/slideLayout" Target="../slideLayouts/slideLayout242.xml"/><Relationship Id="rId27" Type="http://schemas.openxmlformats.org/officeDocument/2006/relationships/slideLayout" Target="../slideLayouts/slideLayout247.xml"/><Relationship Id="rId30" Type="http://schemas.openxmlformats.org/officeDocument/2006/relationships/slideLayout" Target="../slideLayouts/slideLayout250.xml"/><Relationship Id="rId35" Type="http://schemas.openxmlformats.org/officeDocument/2006/relationships/tags" Target="../tags/tag8.xml"/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39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42" Type="http://schemas.openxmlformats.org/officeDocument/2006/relationships/slideLayout" Target="../slideLayouts/slideLayout295.xml"/><Relationship Id="rId47" Type="http://schemas.openxmlformats.org/officeDocument/2006/relationships/slideLayout" Target="../slideLayouts/slideLayout300.xml"/><Relationship Id="rId50" Type="http://schemas.openxmlformats.org/officeDocument/2006/relationships/tags" Target="../tags/tag9.xml"/><Relationship Id="rId7" Type="http://schemas.openxmlformats.org/officeDocument/2006/relationships/slideLayout" Target="../slideLayouts/slideLayout260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slideLayout" Target="../slideLayouts/slideLayout290.xml"/><Relationship Id="rId40" Type="http://schemas.openxmlformats.org/officeDocument/2006/relationships/slideLayout" Target="../slideLayouts/slideLayout293.xml"/><Relationship Id="rId45" Type="http://schemas.openxmlformats.org/officeDocument/2006/relationships/slideLayout" Target="../slideLayouts/slideLayout298.xml"/><Relationship Id="rId53" Type="http://schemas.openxmlformats.org/officeDocument/2006/relationships/image" Target="../media/image2.png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4" Type="http://schemas.openxmlformats.org/officeDocument/2006/relationships/slideLayout" Target="../slideLayouts/slideLayout297.xml"/><Relationship Id="rId52" Type="http://schemas.openxmlformats.org/officeDocument/2006/relationships/image" Target="../media/image1.emf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Relationship Id="rId43" Type="http://schemas.openxmlformats.org/officeDocument/2006/relationships/slideLayout" Target="../slideLayouts/slideLayout296.xml"/><Relationship Id="rId48" Type="http://schemas.openxmlformats.org/officeDocument/2006/relationships/slideLayout" Target="../slideLayouts/slideLayout301.xml"/><Relationship Id="rId8" Type="http://schemas.openxmlformats.org/officeDocument/2006/relationships/slideLayout" Target="../slideLayouts/slideLayout261.xml"/><Relationship Id="rId51" Type="http://schemas.openxmlformats.org/officeDocument/2006/relationships/oleObject" Target="../embeddings/oleObject8.bin"/><Relationship Id="rId3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38" Type="http://schemas.openxmlformats.org/officeDocument/2006/relationships/slideLayout" Target="../slideLayouts/slideLayout291.xml"/><Relationship Id="rId46" Type="http://schemas.openxmlformats.org/officeDocument/2006/relationships/slideLayout" Target="../slideLayouts/slideLayout299.xml"/><Relationship Id="rId20" Type="http://schemas.openxmlformats.org/officeDocument/2006/relationships/slideLayout" Target="../slideLayouts/slideLayout273.xml"/><Relationship Id="rId41" Type="http://schemas.openxmlformats.org/officeDocument/2006/relationships/slideLayout" Target="../slideLayouts/slideLayout294.xml"/><Relationship Id="rId54" Type="http://schemas.openxmlformats.org/officeDocument/2006/relationships/image" Target="../media/image3.sv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4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4.xml"/><Relationship Id="rId18" Type="http://schemas.openxmlformats.org/officeDocument/2006/relationships/slideLayout" Target="../slideLayouts/slideLayout319.xml"/><Relationship Id="rId26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04.xml"/><Relationship Id="rId21" Type="http://schemas.openxmlformats.org/officeDocument/2006/relationships/slideLayout" Target="../slideLayouts/slideLayout322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17" Type="http://schemas.openxmlformats.org/officeDocument/2006/relationships/slideLayout" Target="../slideLayouts/slideLayout318.xml"/><Relationship Id="rId25" Type="http://schemas.openxmlformats.org/officeDocument/2006/relationships/slideLayout" Target="../slideLayouts/slideLayout326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303.xml"/><Relationship Id="rId16" Type="http://schemas.openxmlformats.org/officeDocument/2006/relationships/slideLayout" Target="../slideLayouts/slideLayout317.xml"/><Relationship Id="rId20" Type="http://schemas.openxmlformats.org/officeDocument/2006/relationships/slideLayout" Target="../slideLayouts/slideLayout321.xml"/><Relationship Id="rId29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24" Type="http://schemas.openxmlformats.org/officeDocument/2006/relationships/slideLayout" Target="../slideLayouts/slideLayout325.xml"/><Relationship Id="rId32" Type="http://schemas.openxmlformats.org/officeDocument/2006/relationships/theme" Target="../theme/theme9.xml"/><Relationship Id="rId5" Type="http://schemas.openxmlformats.org/officeDocument/2006/relationships/slideLayout" Target="../slideLayouts/slideLayout306.xml"/><Relationship Id="rId15" Type="http://schemas.openxmlformats.org/officeDocument/2006/relationships/slideLayout" Target="../slideLayouts/slideLayout316.xml"/><Relationship Id="rId23" Type="http://schemas.openxmlformats.org/officeDocument/2006/relationships/slideLayout" Target="../slideLayouts/slideLayout324.xml"/><Relationship Id="rId28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11.xml"/><Relationship Id="rId19" Type="http://schemas.openxmlformats.org/officeDocument/2006/relationships/slideLayout" Target="../slideLayouts/slideLayout320.xml"/><Relationship Id="rId31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slideLayout" Target="../slideLayouts/slideLayout315.xml"/><Relationship Id="rId22" Type="http://schemas.openxmlformats.org/officeDocument/2006/relationships/slideLayout" Target="../slideLayouts/slideLayout323.xml"/><Relationship Id="rId27" Type="http://schemas.openxmlformats.org/officeDocument/2006/relationships/slideLayout" Target="../slideLayouts/slideLayout328.xml"/><Relationship Id="rId30" Type="http://schemas.openxmlformats.org/officeDocument/2006/relationships/slideLayout" Target="../slideLayouts/slideLayout331.xml"/><Relationship Id="rId8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F72217B-2E00-D395-F3AF-90659BD98C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993053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344" imgH="344" progId="TCLayout.ActiveDocument.1">
                  <p:embed/>
                </p:oleObj>
              </mc:Choice>
              <mc:Fallback>
                <p:oleObj name="think-cell Slide" r:id="rId51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72217B-2E00-D395-F3AF-90659BD98C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4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2" r:id="rId30"/>
    <p:sldLayoutId id="2147483693" r:id="rId31"/>
    <p:sldLayoutId id="2147483694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957" r:id="rId46"/>
    <p:sldLayoutId id="2147484079" r:id="rId47"/>
    <p:sldLayoutId id="2147484084" r:id="rId4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42AAAB2-536B-8F76-B15D-9EEE40C5A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959128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4" imgH="344" progId="TCLayout.ActiveDocument.1">
                  <p:embed/>
                </p:oleObj>
              </mc:Choice>
              <mc:Fallback>
                <p:oleObj name="think-cell Slide" r:id="rId36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2AAAB2-536B-8F76-B15D-9EEE40C5A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  <p:sldLayoutId id="2147484072" r:id="rId27"/>
    <p:sldLayoutId id="2147484073" r:id="rId28"/>
    <p:sldLayoutId id="2147484074" r:id="rId29"/>
    <p:sldLayoutId id="2147484075" r:id="rId30"/>
    <p:sldLayoutId id="2147484076" r:id="rId31"/>
    <p:sldLayoutId id="2147484077" r:id="rId32"/>
    <p:sldLayoutId id="2147484078" r:id="rId3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2E91B0A-6C83-CC16-0440-4AEDD184B9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6800408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344" imgH="344" progId="TCLayout.ActiveDocument.1">
                  <p:embed/>
                </p:oleObj>
              </mc:Choice>
              <mc:Fallback>
                <p:oleObj name="think-cell Slide" r:id="rId32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E91B0A-6C83-CC16-0440-4AEDD184B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10849038" y="6082856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0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013B0FE-CF40-32BB-B683-DEFD665228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28402400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344" imgH="344" progId="TCLayout.ActiveDocument.1">
                  <p:embed/>
                </p:oleObj>
              </mc:Choice>
              <mc:Fallback>
                <p:oleObj name="think-cell Slide" r:id="rId51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013B0FE-CF40-32BB-B683-DEFD66522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4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956" r:id="rId7"/>
    <p:sldLayoutId id="2147483836" r:id="rId8"/>
    <p:sldLayoutId id="2147483750" r:id="rId9"/>
    <p:sldLayoutId id="2147483839" r:id="rId10"/>
    <p:sldLayoutId id="2147483752" r:id="rId11"/>
    <p:sldLayoutId id="2147483841" r:id="rId12"/>
    <p:sldLayoutId id="2147483754" r:id="rId13"/>
    <p:sldLayoutId id="2147483755" r:id="rId14"/>
    <p:sldLayoutId id="2147483756" r:id="rId15"/>
    <p:sldLayoutId id="2147483844" r:id="rId16"/>
    <p:sldLayoutId id="2147483845" r:id="rId17"/>
    <p:sldLayoutId id="2147483759" r:id="rId18"/>
    <p:sldLayoutId id="2147483846" r:id="rId19"/>
    <p:sldLayoutId id="2147483847" r:id="rId20"/>
    <p:sldLayoutId id="2147483855" r:id="rId21"/>
    <p:sldLayoutId id="2147483854" r:id="rId22"/>
    <p:sldLayoutId id="2147483856" r:id="rId23"/>
    <p:sldLayoutId id="2147483765" r:id="rId24"/>
    <p:sldLayoutId id="2147483834" r:id="rId25"/>
    <p:sldLayoutId id="2147483767" r:id="rId26"/>
    <p:sldLayoutId id="2147483768" r:id="rId27"/>
    <p:sldLayoutId id="2147483769" r:id="rId28"/>
    <p:sldLayoutId id="2147483770" r:id="rId29"/>
    <p:sldLayoutId id="2147483830" r:id="rId30"/>
    <p:sldLayoutId id="2147483773" r:id="rId31"/>
    <p:sldLayoutId id="2147483831" r:id="rId32"/>
    <p:sldLayoutId id="2147483832" r:id="rId33"/>
    <p:sldLayoutId id="2147483776" r:id="rId34"/>
    <p:sldLayoutId id="2147483777" r:id="rId35"/>
    <p:sldLayoutId id="2147483851" r:id="rId36"/>
    <p:sldLayoutId id="2147483850" r:id="rId37"/>
    <p:sldLayoutId id="2147483833" r:id="rId38"/>
    <p:sldLayoutId id="2147483835" r:id="rId39"/>
    <p:sldLayoutId id="2147483840" r:id="rId40"/>
    <p:sldLayoutId id="2147483842" r:id="rId41"/>
    <p:sldLayoutId id="2147483857" r:id="rId42"/>
    <p:sldLayoutId id="2147483785" r:id="rId43"/>
    <p:sldLayoutId id="2147483848" r:id="rId44"/>
    <p:sldLayoutId id="2147483849" r:id="rId45"/>
    <p:sldLayoutId id="2147483837" r:id="rId46"/>
    <p:sldLayoutId id="2147483853" r:id="rId47"/>
    <p:sldLayoutId id="2147483838" r:id="rId4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8C51AE1D-8F2F-B421-18B3-246420180B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507180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4" imgH="344" progId="TCLayout.ActiveDocument.1">
                  <p:embed/>
                </p:oleObj>
              </mc:Choice>
              <mc:Fallback>
                <p:oleObj name="think-cell Slide" r:id="rId36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51AE1D-8F2F-B421-18B3-246420180B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4" r:id="rId2"/>
    <p:sldLayoutId id="2147483775" r:id="rId3"/>
    <p:sldLayoutId id="2147483780" r:id="rId4"/>
    <p:sldLayoutId id="2147483778" r:id="rId5"/>
    <p:sldLayoutId id="2147483790" r:id="rId6"/>
    <p:sldLayoutId id="2147483766" r:id="rId7"/>
    <p:sldLayoutId id="2147483781" r:id="rId8"/>
    <p:sldLayoutId id="2147483749" r:id="rId9"/>
    <p:sldLayoutId id="2147483788" r:id="rId10"/>
    <p:sldLayoutId id="2147483789" r:id="rId11"/>
    <p:sldLayoutId id="2147483751" r:id="rId12"/>
    <p:sldLayoutId id="2147483782" r:id="rId13"/>
    <p:sldLayoutId id="2147483753" r:id="rId14"/>
    <p:sldLayoutId id="2147483783" r:id="rId15"/>
    <p:sldLayoutId id="2147483771" r:id="rId16"/>
    <p:sldLayoutId id="2147483757" r:id="rId17"/>
    <p:sldLayoutId id="2147483758" r:id="rId18"/>
    <p:sldLayoutId id="2147483760" r:id="rId19"/>
    <p:sldLayoutId id="2147483761" r:id="rId20"/>
    <p:sldLayoutId id="2147483786" r:id="rId21"/>
    <p:sldLayoutId id="2147483787" r:id="rId22"/>
    <p:sldLayoutId id="2147483779" r:id="rId23"/>
    <p:sldLayoutId id="2147483823" r:id="rId24"/>
    <p:sldLayoutId id="2147483824" r:id="rId25"/>
    <p:sldLayoutId id="2147483825" r:id="rId26"/>
    <p:sldLayoutId id="2147483791" r:id="rId27"/>
    <p:sldLayoutId id="2147483763" r:id="rId28"/>
    <p:sldLayoutId id="2147483762" r:id="rId29"/>
    <p:sldLayoutId id="2147483764" r:id="rId30"/>
    <p:sldLayoutId id="2147483784" r:id="rId31"/>
    <p:sldLayoutId id="2147483826" r:id="rId32"/>
    <p:sldLayoutId id="2147483827" r:id="rId3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95884EB-B5E1-07CF-0F4C-BF79E9C82A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565786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44" imgH="344" progId="TCLayout.ActiveDocument.1">
                  <p:embed/>
                </p:oleObj>
              </mc:Choice>
              <mc:Fallback>
                <p:oleObj name="think-cell Slide" r:id="rId3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95884EB-B5E1-07CF-0F4C-BF79E9C82A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/>
              <a:t>FSC-IKEA Blockchain+EUDR Information Requirements 17-08-23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877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56AFC3C-E94B-66D8-007F-D9244C1C29E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321755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4" imgW="344" imgH="344" progId="TCLayout.ActiveDocument.1">
                  <p:embed/>
                </p:oleObj>
              </mc:Choice>
              <mc:Fallback>
                <p:oleObj name="think-cell Slide" r:id="rId34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6AFC3C-E94B-66D8-007F-D9244C1C29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C42AAAB2-536B-8F76-B15D-9EEE40C5A0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2959128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6" imgW="344" imgH="344" progId="TCLayout.ActiveDocument.1">
                  <p:embed/>
                </p:oleObj>
              </mc:Choice>
              <mc:Fallback>
                <p:oleObj name="think-cell Slide" r:id="rId36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42AAAB2-536B-8F76-B15D-9EEE40C5A0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828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8" r:id="rId25"/>
    <p:sldLayoutId id="2147483949" r:id="rId26"/>
    <p:sldLayoutId id="2147483950" r:id="rId27"/>
    <p:sldLayoutId id="2147483951" r:id="rId28"/>
    <p:sldLayoutId id="2147483952" r:id="rId29"/>
    <p:sldLayoutId id="2147483953" r:id="rId30"/>
    <p:sldLayoutId id="2147483954" r:id="rId31"/>
    <p:sldLayoutId id="2147483955" r:id="rId32"/>
    <p:sldLayoutId id="2147483829" r:id="rId33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F72217B-2E00-D395-F3AF-90659BD98C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993053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1" imgW="344" imgH="344" progId="TCLayout.ActiveDocument.1">
                  <p:embed/>
                </p:oleObj>
              </mc:Choice>
              <mc:Fallback>
                <p:oleObj name="think-cell Slide" r:id="rId51" imgW="344" imgH="34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F72217B-2E00-D395-F3AF-90659BD98C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4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83" r:id="rId25"/>
    <p:sldLayoutId id="2147483984" r:id="rId26"/>
    <p:sldLayoutId id="2147483985" r:id="rId27"/>
    <p:sldLayoutId id="2147483986" r:id="rId28"/>
    <p:sldLayoutId id="2147483987" r:id="rId29"/>
    <p:sldLayoutId id="2147483988" r:id="rId30"/>
    <p:sldLayoutId id="2147483989" r:id="rId31"/>
    <p:sldLayoutId id="2147483990" r:id="rId32"/>
    <p:sldLayoutId id="2147483991" r:id="rId33"/>
    <p:sldLayoutId id="2147483992" r:id="rId34"/>
    <p:sldLayoutId id="2147483993" r:id="rId35"/>
    <p:sldLayoutId id="2147483994" r:id="rId36"/>
    <p:sldLayoutId id="2147483995" r:id="rId37"/>
    <p:sldLayoutId id="2147483996" r:id="rId38"/>
    <p:sldLayoutId id="2147483997" r:id="rId39"/>
    <p:sldLayoutId id="2147483998" r:id="rId40"/>
    <p:sldLayoutId id="2147483999" r:id="rId41"/>
    <p:sldLayoutId id="2147484000" r:id="rId42"/>
    <p:sldLayoutId id="2147484001" r:id="rId43"/>
    <p:sldLayoutId id="2147484002" r:id="rId44"/>
    <p:sldLayoutId id="2147484003" r:id="rId45"/>
    <p:sldLayoutId id="2147484004" r:id="rId46"/>
    <p:sldLayoutId id="2147484005" r:id="rId47"/>
    <p:sldLayoutId id="2147484042" r:id="rId48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92E174-19C6-4D75-B1D5-4E68168B649B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DA36E3D-B4FD-4A23-9D91-DF456ABA078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849038" y="333375"/>
            <a:ext cx="1008000" cy="4487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2" y="333375"/>
            <a:ext cx="1008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2" y="1880315"/>
            <a:ext cx="10092745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F0BE54F-04D4-4BBA-94B9-7398D026F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69628" y="6288257"/>
            <a:ext cx="118355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D8C51A3-9A0B-48C0-A49D-C0744C21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5688" y="6288257"/>
            <a:ext cx="79139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Insert &gt; Header &amp;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37506A-1CC1-45F8-95E7-BC28DD723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2" y="6288257"/>
            <a:ext cx="72741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5AEA0E0-5CC6-4BD0-905C-A0021E41943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2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28" r:id="rId19"/>
    <p:sldLayoutId id="2147484029" r:id="rId20"/>
    <p:sldLayoutId id="2147484030" r:id="rId21"/>
    <p:sldLayoutId id="2147484031" r:id="rId22"/>
    <p:sldLayoutId id="2147484032" r:id="rId23"/>
    <p:sldLayoutId id="2147484033" r:id="rId24"/>
    <p:sldLayoutId id="2147484034" r:id="rId25"/>
    <p:sldLayoutId id="2147484035" r:id="rId26"/>
    <p:sldLayoutId id="2147484036" r:id="rId27"/>
    <p:sldLayoutId id="2147484037" r:id="rId28"/>
    <p:sldLayoutId id="2147484038" r:id="rId29"/>
    <p:sldLayoutId id="2147484039" r:id="rId30"/>
    <p:sldLayoutId id="2147484040" r:id="rId3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1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18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342900" indent="-342900" algn="l" defTabSz="914400" rtl="0" eaLnBrk="1" latinLnBrk="0" hangingPunct="1">
        <a:lnSpc>
          <a:spcPct val="100000"/>
        </a:lnSpc>
        <a:spcBef>
          <a:spcPts val="600"/>
        </a:spcBef>
        <a:buFont typeface="+mj-lt"/>
        <a:buAutoNum type="arabicPeriod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10">
          <p15:clr>
            <a:srgbClr val="F26B43"/>
          </p15:clr>
        </p15:guide>
        <p15:guide id="4" orient="horz" pos="4110">
          <p15:clr>
            <a:srgbClr val="F26B43"/>
          </p15:clr>
        </p15:guide>
        <p15:guide id="5" pos="665">
          <p15:clr>
            <a:srgbClr val="F26B43"/>
          </p15:clr>
        </p15:guide>
        <p15:guide id="6" pos="7015">
          <p15:clr>
            <a:srgbClr val="F26B43"/>
          </p15:clr>
        </p15:guide>
        <p15:guide id="7" pos="211">
          <p15:clr>
            <a:srgbClr val="F26B43"/>
          </p15:clr>
        </p15:guide>
        <p15:guide id="8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events/launchevent-fscalignedforeudr7193967598538022912/comment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0.xml"/><Relationship Id="rId5" Type="http://schemas.openxmlformats.org/officeDocument/2006/relationships/hyperlink" Target="https://www.linkedin.com/company/fsc-france-forest-stewardship-council-/?viewAsMember=true" TargetMode="External"/><Relationship Id="rId4" Type="http://schemas.openxmlformats.org/officeDocument/2006/relationships/hyperlink" Target="https://www.linkedin.com/company/fsc-international-bon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sc.org/en/eudr-regulation-on-deforestation-free-product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6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46B7F4-19EE-6CCC-D660-398492DB2993}"/>
              </a:ext>
            </a:extLst>
          </p:cNvPr>
          <p:cNvSpPr/>
          <p:nvPr/>
        </p:nvSpPr>
        <p:spPr>
          <a:xfrm>
            <a:off x="1308267" y="2786475"/>
            <a:ext cx="580918" cy="1005567"/>
          </a:xfrm>
          <a:prstGeom prst="rect">
            <a:avLst/>
          </a:prstGeom>
          <a:solidFill>
            <a:srgbClr val="A1DA8E"/>
          </a:solidFill>
          <a:ln>
            <a:solidFill>
              <a:srgbClr val="A1D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954A0DD7-6D15-2F78-E762-AE51E6FBA203}"/>
              </a:ext>
            </a:extLst>
          </p:cNvPr>
          <p:cNvSpPr/>
          <p:nvPr/>
        </p:nvSpPr>
        <p:spPr>
          <a:xfrm>
            <a:off x="1418928" y="1750390"/>
            <a:ext cx="6692685" cy="1895061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9120D8-30DC-CA5D-99C3-6544874789C1}"/>
              </a:ext>
            </a:extLst>
          </p:cNvPr>
          <p:cNvSpPr txBox="1"/>
          <p:nvPr/>
        </p:nvSpPr>
        <p:spPr>
          <a:xfrm>
            <a:off x="2189571" y="1883898"/>
            <a:ext cx="58138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Décision du conseil d'administration de FSC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1er août 2023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BB47F77-5AB8-1F04-20B4-29C51C229331}"/>
              </a:ext>
            </a:extLst>
          </p:cNvPr>
          <p:cNvSpPr/>
          <p:nvPr/>
        </p:nvSpPr>
        <p:spPr>
          <a:xfrm>
            <a:off x="1308267" y="2798139"/>
            <a:ext cx="9871362" cy="2766918"/>
          </a:xfrm>
          <a:prstGeom prst="roundRect">
            <a:avLst/>
          </a:prstGeom>
          <a:solidFill>
            <a:srgbClr val="A1DA8E"/>
          </a:solidFill>
          <a:ln>
            <a:solidFill>
              <a:srgbClr val="A1DA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A878A53-E9E5-4FA8-A7A9-DEAC7165E3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86CB4B4D-7CA3-9044-876B-883B54F8677D}" type="slidenum">
              <a:rPr lang="en-DE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</a:rPr>
              <a:pPr>
                <a:defRPr/>
              </a:pPr>
              <a:t>1</a:t>
            </a:fld>
            <a:endParaRPr lang="en-DE">
              <a:solidFill>
                <a:prstClr val="black">
                  <a:tint val="75000"/>
                </a:prstClr>
              </a:solidFill>
              <a:latin typeface="Arial" panose="020B0604020202020204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C5D631B-0C22-4061-A9A3-203263036581}"/>
              </a:ext>
            </a:extLst>
          </p:cNvPr>
          <p:cNvSpPr txBox="1">
            <a:spLocks/>
          </p:cNvSpPr>
          <p:nvPr/>
        </p:nvSpPr>
        <p:spPr>
          <a:xfrm>
            <a:off x="334963" y="333375"/>
            <a:ext cx="10080000" cy="108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100" b="1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RDUE : priorité n°1 pour FSC</a:t>
            </a:r>
            <a:endParaRPr lang="en-AU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3EEEEE-0A97-9325-A667-046B3BF3ACC7}"/>
              </a:ext>
            </a:extLst>
          </p:cNvPr>
          <p:cNvSpPr txBox="1"/>
          <p:nvPr/>
        </p:nvSpPr>
        <p:spPr>
          <a:xfrm>
            <a:off x="1552975" y="3011289"/>
            <a:ext cx="938194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accent2"/>
                </a:solidFill>
              </a:rPr>
              <a:t>Le Conseil s'est vu présenter un certain nombre d'options stratégiques [relatives au règlement européen sur les droits de propriété intellectuelle et à d'autres règlements européens en vigueur] et a suivi la recommandation de l'équipe exécutive de [...] </a:t>
            </a:r>
            <a:r>
              <a:rPr lang="fr-FR" sz="2000" b="1" dirty="0">
                <a:solidFill>
                  <a:schemeClr val="accent2"/>
                </a:solidFill>
              </a:rPr>
              <a:t>réviser le cadre réglementaire </a:t>
            </a:r>
            <a:r>
              <a:rPr lang="fr-FR" sz="2000" dirty="0">
                <a:solidFill>
                  <a:schemeClr val="accent2"/>
                </a:solidFill>
              </a:rPr>
              <a:t>[...]. Le Conseil a également noté le </a:t>
            </a:r>
            <a:r>
              <a:rPr lang="fr-FR" sz="2000" b="1" dirty="0">
                <a:solidFill>
                  <a:schemeClr val="accent2"/>
                </a:solidFill>
              </a:rPr>
              <a:t>rôle clé des solutions  technologiques</a:t>
            </a:r>
            <a:r>
              <a:rPr lang="fr-FR" sz="2000" dirty="0">
                <a:solidFill>
                  <a:schemeClr val="accent2"/>
                </a:solidFill>
              </a:rPr>
              <a:t>, qui sont déjà en cours de développement. Elles fourniront aux entreprises les données détaillées sur la chaîne d'approvisionnement requises par les règlements de l'UE.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9F9261A-C468-6876-0694-33728FCFBC58}"/>
              </a:ext>
            </a:extLst>
          </p:cNvPr>
          <p:cNvSpPr/>
          <p:nvPr/>
        </p:nvSpPr>
        <p:spPr>
          <a:xfrm>
            <a:off x="649340" y="1606157"/>
            <a:ext cx="1405132" cy="140513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 descr="Une image contenant symbole, logo, blanc&#10;&#10;Description générée automatiquement">
            <a:extLst>
              <a:ext uri="{FF2B5EF4-FFF2-40B4-BE49-F238E27FC236}">
                <a16:creationId xmlns:a16="http://schemas.microsoft.com/office/drawing/2014/main" id="{ECFD585E-72BE-1482-B099-B438471D0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0" y="1973825"/>
            <a:ext cx="755451" cy="75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38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A90738-255C-4D45-B3A4-CEF283D9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3377"/>
            <a:ext cx="11857037" cy="565185"/>
          </a:xfrm>
        </p:spPr>
        <p:txBody>
          <a:bodyPr/>
          <a:lstStyle/>
          <a:p>
            <a:r>
              <a:rPr lang="fr-FR" dirty="0"/>
              <a:t>Vers la mise en œuvre du RDUE dans le système FSC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C07DD-D0F4-4DE2-8C46-D8CA870C13E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34963" y="6054204"/>
            <a:ext cx="727411" cy="365125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CC2624A-2AF5-69CC-D6DC-4960DA1CA8FC}"/>
              </a:ext>
            </a:extLst>
          </p:cNvPr>
          <p:cNvSpPr txBox="1"/>
          <p:nvPr/>
        </p:nvSpPr>
        <p:spPr>
          <a:xfrm>
            <a:off x="1671979" y="4947660"/>
            <a:ext cx="817853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51">
                <a:solidFill>
                  <a:schemeClr val="tx2"/>
                </a:solidFill>
                <a:latin typeface="+mj-lt"/>
              </a:rPr>
              <a:t>February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74677F-E555-14B7-4EDF-B92F6146230D}"/>
              </a:ext>
            </a:extLst>
          </p:cNvPr>
          <p:cNvSpPr/>
          <p:nvPr/>
        </p:nvSpPr>
        <p:spPr>
          <a:xfrm>
            <a:off x="0" y="4777837"/>
            <a:ext cx="12192000" cy="7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  <p:sp>
        <p:nvSpPr>
          <p:cNvPr id="11" name="Isosceles Triangle 6">
            <a:extLst>
              <a:ext uri="{FF2B5EF4-FFF2-40B4-BE49-F238E27FC236}">
                <a16:creationId xmlns:a16="http://schemas.microsoft.com/office/drawing/2014/main" id="{F9898B76-4E66-9B11-A173-FEE5814F312C}"/>
              </a:ext>
            </a:extLst>
          </p:cNvPr>
          <p:cNvSpPr/>
          <p:nvPr/>
        </p:nvSpPr>
        <p:spPr>
          <a:xfrm rot="5400000">
            <a:off x="11471747" y="5030608"/>
            <a:ext cx="478367" cy="214459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16AA176E-856B-DFDE-088C-889881B97A95}"/>
              </a:ext>
            </a:extLst>
          </p:cNvPr>
          <p:cNvSpPr/>
          <p:nvPr/>
        </p:nvSpPr>
        <p:spPr>
          <a:xfrm>
            <a:off x="334964" y="4939837"/>
            <a:ext cx="396000" cy="396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E62D05C5-5931-D6BA-2BDA-B320E0844D1A}"/>
              </a:ext>
            </a:extLst>
          </p:cNvPr>
          <p:cNvSpPr txBox="1"/>
          <p:nvPr/>
        </p:nvSpPr>
        <p:spPr>
          <a:xfrm>
            <a:off x="8601555" y="4905119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tx2"/>
                </a:solidFill>
                <a:latin typeface="+mj-lt"/>
              </a:rPr>
              <a:t>Début 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815BA3-7B6D-834E-EFA3-25D60F6C5F8D}"/>
              </a:ext>
            </a:extLst>
          </p:cNvPr>
          <p:cNvSpPr txBox="1"/>
          <p:nvPr/>
        </p:nvSpPr>
        <p:spPr>
          <a:xfrm>
            <a:off x="7612759" y="2049282"/>
            <a:ext cx="3709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L'analyse de risque est compatible avec le RDUE pour 20 pays prioritaires.</a:t>
            </a:r>
          </a:p>
          <a:p>
            <a:pPr algn="ctr"/>
            <a:r>
              <a:rPr lang="fr-FR" dirty="0">
                <a:solidFill>
                  <a:schemeClr val="accent2"/>
                </a:solidFill>
              </a:rPr>
              <a:t>L'analyse de risque développée par FSC est déjà en place pour plus de 45 pays. L'objectif est maintenant d'ajouter les exigences du RDUE.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6" name="Straight Connector 28">
            <a:extLst>
              <a:ext uri="{FF2B5EF4-FFF2-40B4-BE49-F238E27FC236}">
                <a16:creationId xmlns:a16="http://schemas.microsoft.com/office/drawing/2014/main" id="{2CF5F026-40B9-66BE-046A-779C2E90E30B}"/>
              </a:ext>
            </a:extLst>
          </p:cNvPr>
          <p:cNvCxnSpPr>
            <a:cxnSpLocks/>
          </p:cNvCxnSpPr>
          <p:nvPr/>
        </p:nvCxnSpPr>
        <p:spPr>
          <a:xfrm>
            <a:off x="9467662" y="4261189"/>
            <a:ext cx="0" cy="65794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8">
            <a:extLst>
              <a:ext uri="{FF2B5EF4-FFF2-40B4-BE49-F238E27FC236}">
                <a16:creationId xmlns:a16="http://schemas.microsoft.com/office/drawing/2014/main" id="{3F7882BA-7A27-8B20-43CB-551770E6C00B}"/>
              </a:ext>
            </a:extLst>
          </p:cNvPr>
          <p:cNvCxnSpPr>
            <a:cxnSpLocks/>
          </p:cNvCxnSpPr>
          <p:nvPr/>
        </p:nvCxnSpPr>
        <p:spPr>
          <a:xfrm>
            <a:off x="1567926" y="4178394"/>
            <a:ext cx="0" cy="65794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8">
            <a:extLst>
              <a:ext uri="{FF2B5EF4-FFF2-40B4-BE49-F238E27FC236}">
                <a16:creationId xmlns:a16="http://schemas.microsoft.com/office/drawing/2014/main" id="{0EF9517C-1C1D-1763-1919-2D9FFBD82562}"/>
              </a:ext>
            </a:extLst>
          </p:cNvPr>
          <p:cNvCxnSpPr>
            <a:cxnSpLocks/>
          </p:cNvCxnSpPr>
          <p:nvPr/>
        </p:nvCxnSpPr>
        <p:spPr>
          <a:xfrm>
            <a:off x="5200211" y="4261189"/>
            <a:ext cx="0" cy="657944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7">
            <a:extLst>
              <a:ext uri="{FF2B5EF4-FFF2-40B4-BE49-F238E27FC236}">
                <a16:creationId xmlns:a16="http://schemas.microsoft.com/office/drawing/2014/main" id="{E9A13F88-0CAA-EEF6-B92B-B6E80ED9705C}"/>
              </a:ext>
            </a:extLst>
          </p:cNvPr>
          <p:cNvSpPr txBox="1"/>
          <p:nvPr/>
        </p:nvSpPr>
        <p:spPr>
          <a:xfrm>
            <a:off x="3595473" y="2049282"/>
            <a:ext cx="32094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Lancement de la blockchain FSC pour toutes les entreprises.</a:t>
            </a:r>
          </a:p>
          <a:p>
            <a:pPr algn="ctr"/>
            <a:r>
              <a:rPr lang="fr-FR" dirty="0">
                <a:solidFill>
                  <a:schemeClr val="accent2"/>
                </a:solidFill>
              </a:rPr>
              <a:t>La blockchain est actuellement testée par plusieurs de nos parties prenantes. Elle sera fourni aux entreprises sur demande.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F610382F-05BE-021A-FC72-81FFBF9DA532}"/>
              </a:ext>
            </a:extLst>
          </p:cNvPr>
          <p:cNvSpPr txBox="1"/>
          <p:nvPr/>
        </p:nvSpPr>
        <p:spPr>
          <a:xfrm>
            <a:off x="1041639" y="4902735"/>
            <a:ext cx="160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>
                <a:solidFill>
                  <a:schemeClr val="tx2"/>
                </a:solidFill>
                <a:latin typeface="+mj-lt"/>
              </a:rPr>
              <a:t>Juillet 2024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C1501EF3-23AC-8921-94DF-8A9556E89F9A}"/>
              </a:ext>
            </a:extLst>
          </p:cNvPr>
          <p:cNvSpPr txBox="1"/>
          <p:nvPr/>
        </p:nvSpPr>
        <p:spPr>
          <a:xfrm>
            <a:off x="334963" y="2603279"/>
            <a:ext cx="32094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Adoption et présentation du module réglementaire.</a:t>
            </a:r>
          </a:p>
          <a:p>
            <a:r>
              <a:rPr lang="fr-FR" dirty="0">
                <a:solidFill>
                  <a:schemeClr val="accent2"/>
                </a:solidFill>
              </a:rPr>
              <a:t>Le module réglementaire est un ajout volontaire aux exigences FSC pour s'adapter au RDUE.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079A3481-1B18-9219-F942-4A51DA42509C}"/>
              </a:ext>
            </a:extLst>
          </p:cNvPr>
          <p:cNvSpPr txBox="1"/>
          <p:nvPr/>
        </p:nvSpPr>
        <p:spPr>
          <a:xfrm>
            <a:off x="3742445" y="4880900"/>
            <a:ext cx="3477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err="1">
                <a:solidFill>
                  <a:schemeClr val="tx2"/>
                </a:solidFill>
                <a:latin typeface="+mj-lt"/>
              </a:rPr>
              <a:t>Septembre</a:t>
            </a:r>
            <a:r>
              <a:rPr lang="en-AU" sz="2400" dirty="0">
                <a:solidFill>
                  <a:schemeClr val="tx2"/>
                </a:solidFill>
                <a:latin typeface="+mj-lt"/>
              </a:rPr>
              <a:t> / </a:t>
            </a:r>
            <a:r>
              <a:rPr lang="en-AU" sz="2400" dirty="0" err="1">
                <a:solidFill>
                  <a:schemeClr val="tx2"/>
                </a:solidFill>
                <a:latin typeface="+mj-lt"/>
              </a:rPr>
              <a:t>octobre</a:t>
            </a:r>
            <a:r>
              <a:rPr lang="en-AU" sz="2400" dirty="0">
                <a:solidFill>
                  <a:schemeClr val="tx2"/>
                </a:solidFill>
                <a:latin typeface="+mj-lt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4051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8B3B3-A4CB-4438-BF08-317BBC8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Restez</a:t>
            </a:r>
            <a:r>
              <a:rPr lang="en-AU" dirty="0"/>
              <a:t> </a:t>
            </a:r>
            <a:r>
              <a:rPr lang="en-AU" dirty="0" err="1"/>
              <a:t>connectés</a:t>
            </a:r>
            <a:r>
              <a:rPr lang="en-AU" dirty="0"/>
              <a:t> 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D161AB-2BF4-98E1-1FF4-CA20C5BB6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512006"/>
            <a:ext cx="6675440" cy="434238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40587CFD-B3FC-6B13-790F-1E33986D769A}"/>
              </a:ext>
            </a:extLst>
          </p:cNvPr>
          <p:cNvSpPr txBox="1"/>
          <p:nvPr/>
        </p:nvSpPr>
        <p:spPr>
          <a:xfrm>
            <a:off x="7119952" y="3763537"/>
            <a:ext cx="49902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En savoir plus : </a:t>
            </a:r>
            <a:r>
              <a:rPr lang="en-US" dirty="0">
                <a:hlinkClick r:id="rId3"/>
              </a:rPr>
              <a:t>(1) Launch Event: FSC Aligned for EUDR | LinkedIn</a:t>
            </a:r>
            <a:endParaRPr lang="en-US" dirty="0"/>
          </a:p>
          <a:p>
            <a:endParaRPr lang="en-US" dirty="0"/>
          </a:p>
          <a:p>
            <a:r>
              <a:rPr lang="fr-FR" dirty="0">
                <a:solidFill>
                  <a:schemeClr val="accent2"/>
                </a:solidFill>
              </a:rPr>
              <a:t>Plus d’informations à venir sur le </a:t>
            </a:r>
            <a:r>
              <a:rPr lang="fr-FR" dirty="0">
                <a:solidFill>
                  <a:schemeClr val="accent2"/>
                </a:solidFill>
                <a:hlinkClick r:id="rId4"/>
              </a:rPr>
              <a:t>LinkedIn de FSC International</a:t>
            </a:r>
            <a:r>
              <a:rPr lang="fr-FR" dirty="0">
                <a:solidFill>
                  <a:schemeClr val="accent2"/>
                </a:solidFill>
              </a:rPr>
              <a:t>, le </a:t>
            </a:r>
            <a:r>
              <a:rPr lang="fr-FR" dirty="0">
                <a:solidFill>
                  <a:schemeClr val="accent2"/>
                </a:solidFill>
                <a:hlinkClick r:id="rId5"/>
              </a:rPr>
              <a:t>LinkedIn de FSC France</a:t>
            </a:r>
            <a:r>
              <a:rPr lang="fr-FR" dirty="0">
                <a:solidFill>
                  <a:schemeClr val="accent2"/>
                </a:solidFill>
              </a:rPr>
              <a:t> et sur nos sites internet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06E91F-C502-FDBC-8990-D47C42884EDC}"/>
              </a:ext>
            </a:extLst>
          </p:cNvPr>
          <p:cNvSpPr txBox="1"/>
          <p:nvPr/>
        </p:nvSpPr>
        <p:spPr>
          <a:xfrm>
            <a:off x="7119952" y="1979939"/>
            <a:ext cx="4990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2 webinaires FSC pour présenter notre travail sur le RDUE 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accent2"/>
                </a:solidFill>
              </a:rPr>
              <a:t>Vendredi 3 juillet, 13h00 à 15h00 (heure de Paris)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chemeClr val="accent2"/>
                </a:solidFill>
              </a:rPr>
              <a:t>Vendredi 10 juillet</a:t>
            </a:r>
          </a:p>
        </p:txBody>
      </p:sp>
    </p:spTree>
    <p:extLst>
      <p:ext uri="{BB962C8B-B14F-4D97-AF65-F5344CB8AC3E}">
        <p14:creationId xmlns:p14="http://schemas.microsoft.com/office/powerpoint/2010/main" val="25387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78B3B3-A4CB-4438-BF08-317BBC8F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Notre page sur le RDUE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AD734342-56C0-4A83-B9C9-5AF6F08E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2" y="6288257"/>
            <a:ext cx="727410" cy="365125"/>
          </a:xfrm>
        </p:spPr>
        <p:txBody>
          <a:bodyPr/>
          <a:lstStyle/>
          <a:p>
            <a:fld id="{F5AEA0E0-5CC6-4BD0-905C-A0021E419432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C37E87-B0C4-44FE-0F4F-B016B6E89794}"/>
              </a:ext>
            </a:extLst>
          </p:cNvPr>
          <p:cNvGrpSpPr/>
          <p:nvPr/>
        </p:nvGrpSpPr>
        <p:grpSpPr>
          <a:xfrm>
            <a:off x="844069" y="3676023"/>
            <a:ext cx="2903271" cy="2160000"/>
            <a:chOff x="334962" y="1413375"/>
            <a:chExt cx="2903271" cy="21600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18554E6-B224-4ECC-A090-05D6CF294839}"/>
                </a:ext>
              </a:extLst>
            </p:cNvPr>
            <p:cNvSpPr/>
            <p:nvPr/>
          </p:nvSpPr>
          <p:spPr>
            <a:xfrm>
              <a:off x="334962" y="1413375"/>
              <a:ext cx="2903271" cy="2160000"/>
            </a:xfrm>
            <a:prstGeom prst="roundRect">
              <a:avLst>
                <a:gd name="adj" fmla="val 369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endParaRPr lang="en-US" dirty="0">
                <a:solidFill>
                  <a:schemeClr val="accent1"/>
                </a:solidFill>
                <a:latin typeface="+mj-lt"/>
              </a:endParaRPr>
            </a:p>
            <a:p>
              <a:endParaRPr lang="en-US" dirty="0">
                <a:solidFill>
                  <a:schemeClr val="accent1"/>
                </a:solidFill>
                <a:latin typeface="+mj-lt"/>
              </a:endParaRPr>
            </a:p>
            <a:p>
              <a:r>
                <a:rPr lang="en-US" b="1" dirty="0">
                  <a:solidFill>
                    <a:schemeClr val="accent1"/>
                  </a:solidFill>
                  <a:latin typeface="+mj-lt"/>
                </a:rPr>
                <a:t>         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DES QUESTIONS ?</a:t>
              </a:r>
            </a:p>
            <a:p>
              <a:pPr lvl="1"/>
              <a:r>
                <a:rPr lang="en-GB" sz="1600" dirty="0" err="1"/>
                <a:t>Contactez</a:t>
              </a:r>
              <a:r>
                <a:rPr lang="en-GB" sz="1600" dirty="0"/>
                <a:t>-nous via </a:t>
              </a:r>
              <a:r>
                <a:rPr lang="en-GB" sz="1600" dirty="0" err="1"/>
                <a:t>notre</a:t>
              </a:r>
              <a:r>
                <a:rPr lang="en-GB" sz="1600" dirty="0"/>
                <a:t> mail </a:t>
              </a:r>
              <a:r>
                <a:rPr lang="en-GB" sz="1600" dirty="0" err="1"/>
                <a:t>dédié</a:t>
              </a:r>
              <a:r>
                <a:rPr lang="en-GB" sz="1600" dirty="0"/>
                <a:t> :</a:t>
              </a:r>
            </a:p>
            <a:p>
              <a:pPr lvl="1"/>
              <a:r>
                <a:rPr lang="en-GB" sz="2400" b="1" dirty="0">
                  <a:solidFill>
                    <a:schemeClr val="bg2"/>
                  </a:solidFill>
                </a:rPr>
                <a:t>EUDR@FSC.org</a:t>
              </a:r>
              <a:endParaRPr lang="en-AU" sz="2400" b="1" dirty="0">
                <a:solidFill>
                  <a:schemeClr val="bg2"/>
                </a:solidFill>
              </a:endParaRPr>
            </a:p>
            <a:p>
              <a:pPr algn="ctr"/>
              <a:endParaRPr lang="en-AU" dirty="0"/>
            </a:p>
          </p:txBody>
        </p:sp>
        <p:sp>
          <p:nvSpPr>
            <p:cNvPr id="34" name="Text Placeholder 6">
              <a:extLst>
                <a:ext uri="{FF2B5EF4-FFF2-40B4-BE49-F238E27FC236}">
                  <a16:creationId xmlns:a16="http://schemas.microsoft.com/office/drawing/2014/main" id="{2E7659FA-C652-4F7E-967B-666CA9CE906F}"/>
                </a:ext>
              </a:extLst>
            </p:cNvPr>
            <p:cNvSpPr txBox="1">
              <a:spLocks/>
            </p:cNvSpPr>
            <p:nvPr/>
          </p:nvSpPr>
          <p:spPr>
            <a:xfrm>
              <a:off x="541028" y="2300151"/>
              <a:ext cx="2160000" cy="10800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 cap="all" baseline="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400" b="0" kern="1200" cap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–"/>
                <a:defRPr sz="1400" b="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342900" indent="-3429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+mj-lt"/>
                <a:buAutoNum type="arabicPeriod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35" name="Text Placeholder 9">
              <a:extLst>
                <a:ext uri="{FF2B5EF4-FFF2-40B4-BE49-F238E27FC236}">
                  <a16:creationId xmlns:a16="http://schemas.microsoft.com/office/drawing/2014/main" id="{85E7EAEB-A302-45EE-8CFC-ACB249F16AAF}"/>
                </a:ext>
              </a:extLst>
            </p:cNvPr>
            <p:cNvSpPr txBox="1">
              <a:spLocks/>
            </p:cNvSpPr>
            <p:nvPr/>
          </p:nvSpPr>
          <p:spPr>
            <a:xfrm>
              <a:off x="541028" y="1612351"/>
              <a:ext cx="504000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800" b="0" kern="1200" cap="none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3400" b="0" kern="1200" cap="none" baseline="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AU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45050-BC78-BFBD-6C42-4EADCBC34986}"/>
              </a:ext>
            </a:extLst>
          </p:cNvPr>
          <p:cNvGrpSpPr/>
          <p:nvPr/>
        </p:nvGrpSpPr>
        <p:grpSpPr>
          <a:xfrm>
            <a:off x="842681" y="1327726"/>
            <a:ext cx="2903272" cy="2160000"/>
            <a:chOff x="5994639" y="1436026"/>
            <a:chExt cx="2903272" cy="216000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267B36D-82C8-4EC7-B8C6-9A7A7FFC2C27}"/>
                </a:ext>
              </a:extLst>
            </p:cNvPr>
            <p:cNvSpPr/>
            <p:nvPr/>
          </p:nvSpPr>
          <p:spPr>
            <a:xfrm>
              <a:off x="5994639" y="1436026"/>
              <a:ext cx="2903272" cy="2160000"/>
            </a:xfrm>
            <a:prstGeom prst="roundRect">
              <a:avLst>
                <a:gd name="adj" fmla="val 369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           </a:t>
              </a:r>
            </a:p>
            <a:p>
              <a:r>
                <a:rPr lang="en-US" sz="1400" dirty="0">
                  <a:solidFill>
                    <a:schemeClr val="accent1"/>
                  </a:solidFill>
                </a:rPr>
                <a:t>          </a:t>
              </a:r>
            </a:p>
            <a:p>
              <a:r>
                <a:rPr lang="en-US" sz="1400" b="1" dirty="0">
                  <a:solidFill>
                    <a:schemeClr val="accent1"/>
                  </a:solidFill>
                </a:rPr>
                <a:t>           TOUT AU MÊME ENDROIT</a:t>
              </a:r>
            </a:p>
            <a:p>
              <a:pPr lvl="1"/>
              <a:r>
                <a:rPr lang="fr-FR" sz="1600" dirty="0">
                  <a:solidFill>
                    <a:schemeClr val="bg2"/>
                  </a:solidFill>
                </a:rPr>
                <a:t>Toutes les ressources et informations sur notre page web</a:t>
              </a:r>
              <a:endParaRPr lang="en-AU" sz="1600" dirty="0">
                <a:solidFill>
                  <a:schemeClr val="bg2"/>
                </a:solidFill>
              </a:endParaRPr>
            </a:p>
          </p:txBody>
        </p:sp>
        <p:sp>
          <p:nvSpPr>
            <p:cNvPr id="39" name="Text Placeholder 9">
              <a:extLst>
                <a:ext uri="{FF2B5EF4-FFF2-40B4-BE49-F238E27FC236}">
                  <a16:creationId xmlns:a16="http://schemas.microsoft.com/office/drawing/2014/main" id="{4693FCC8-EDC8-4EBD-9E1E-722921E27FDF}"/>
                </a:ext>
              </a:extLst>
            </p:cNvPr>
            <p:cNvSpPr txBox="1">
              <a:spLocks/>
            </p:cNvSpPr>
            <p:nvPr/>
          </p:nvSpPr>
          <p:spPr>
            <a:xfrm>
              <a:off x="6269639" y="1612351"/>
              <a:ext cx="504000" cy="504000"/>
            </a:xfrm>
            <a:prstGeom prst="ellipse">
              <a:avLst/>
            </a:prstGeom>
            <a:solidFill>
              <a:schemeClr val="accent1"/>
            </a:solidFill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2800" b="0" kern="1200" cap="none" baseline="0">
                  <a:solidFill>
                    <a:schemeClr val="bg2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3400" b="0" kern="1200" cap="none" baseline="0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400" b="0" kern="1200" cap="none">
                  <a:solidFill>
                    <a:schemeClr val="accent1"/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en-AU"/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BADE5E-CC60-097A-0D8F-9BDDE7E45230}"/>
              </a:ext>
            </a:extLst>
          </p:cNvPr>
          <p:cNvGrpSpPr/>
          <p:nvPr/>
        </p:nvGrpSpPr>
        <p:grpSpPr>
          <a:xfrm>
            <a:off x="4567494" y="834061"/>
            <a:ext cx="7125954" cy="5305249"/>
            <a:chOff x="2715988" y="3130645"/>
            <a:chExt cx="4745653" cy="3575949"/>
          </a:xfrm>
        </p:grpSpPr>
        <p:pic>
          <p:nvPicPr>
            <p:cNvPr id="8" name="Picture 7" descr="A picture containing text, indoor, screen, screenshot&#10;&#10;Description automatically generated">
              <a:extLst>
                <a:ext uri="{FF2B5EF4-FFF2-40B4-BE49-F238E27FC236}">
                  <a16:creationId xmlns:a16="http://schemas.microsoft.com/office/drawing/2014/main" id="{975E968B-C056-5834-CBCD-3CBF28011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5988" y="3130645"/>
              <a:ext cx="4745653" cy="3575949"/>
            </a:xfrm>
            <a:prstGeom prst="rect">
              <a:avLst/>
            </a:prstGeom>
          </p:spPr>
        </p:pic>
        <p:pic>
          <p:nvPicPr>
            <p:cNvPr id="7" name="Image 7">
              <a:hlinkClick r:id="rId3"/>
              <a:extLst>
                <a:ext uri="{FF2B5EF4-FFF2-40B4-BE49-F238E27FC236}">
                  <a16:creationId xmlns:a16="http://schemas.microsoft.com/office/drawing/2014/main" id="{35AF01C3-A71E-17EE-1E10-57AA3F1B8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5772"/>
            <a:stretch/>
          </p:blipFill>
          <p:spPr>
            <a:xfrm>
              <a:off x="3399537" y="3977992"/>
              <a:ext cx="3342694" cy="209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91691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E4P_STYLE_ID" val="6cd991bf-f022-4378-96e7-2c338aeb3f5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ppt/theme/theme10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Presentation5" id="{007B167A-6C7D-2644-8910-481B771C6F1C}" vid="{EA1C1575-ED69-484F-9654-CAA71866C6C8}"/>
    </a:ext>
  </a:extLst>
</a:theme>
</file>

<file path=ppt/theme/theme3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ppt/theme/theme4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Blank  -  Read-Only" id="{F1085B12-56FC-4592-8D72-075850EEE069}" vid="{44FD74C9-E9F9-44E7-93F5-5B8B78A80340}"/>
    </a:ext>
  </a:extLst>
</a:theme>
</file>

<file path=ppt/theme/theme5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- Power Point Template  -  Read-Only" id="{AEE7D1B6-22D3-4A22-8F67-BAEAC28258EF}" vid="{7B365289-4E6D-45CB-AA54-BACEBF4AD307}"/>
    </a:ext>
  </a:extLst>
</a:theme>
</file>

<file path=ppt/theme/theme6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ppt/theme/theme7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ppt/theme/theme8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ppt/theme/theme9.xml><?xml version="1.0" encoding="utf-8"?>
<a:theme xmlns:a="http://schemas.openxmlformats.org/drawingml/2006/main" name="FSC">
  <a:themeElements>
    <a:clrScheme name="FSC-SECONDARY TINTS">
      <a:dk1>
        <a:sysClr val="windowText" lastClr="000000"/>
      </a:dk1>
      <a:lt1>
        <a:sysClr val="window" lastClr="FFFFFF"/>
      </a:lt1>
      <a:dk2>
        <a:srgbClr val="285C4D"/>
      </a:dk2>
      <a:lt2>
        <a:srgbClr val="F1F8E8"/>
      </a:lt2>
      <a:accent1>
        <a:srgbClr val="78BE20"/>
      </a:accent1>
      <a:accent2>
        <a:srgbClr val="285C4D"/>
      </a:accent2>
      <a:accent3>
        <a:srgbClr val="EBD99F"/>
      </a:accent3>
      <a:accent4>
        <a:srgbClr val="D4BE97"/>
      </a:accent4>
      <a:accent5>
        <a:srgbClr val="8CBBDD"/>
      </a:accent5>
      <a:accent6>
        <a:srgbClr val="D0D1DB"/>
      </a:accent6>
      <a:hlink>
        <a:srgbClr val="000000"/>
      </a:hlink>
      <a:folHlink>
        <a:srgbClr val="000000"/>
      </a:folHlink>
    </a:clrScheme>
    <a:fontScheme name="FSC">
      <a:majorFont>
        <a:latin typeface="Greycliff CF Extra Bold"/>
        <a:ea typeface=""/>
        <a:cs typeface=""/>
      </a:majorFont>
      <a:minorFont>
        <a:latin typeface="Greycliff C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Orange">
      <a:srgbClr val="F2A900"/>
    </a:custClr>
    <a:custClr name="Green">
      <a:srgbClr val="A1DA8E"/>
    </a:custClr>
    <a:custClr name="Blue">
      <a:srgbClr val="5BC3F5"/>
    </a:custClr>
    <a:custClr name="Violet">
      <a:srgbClr val="CBA4E7"/>
    </a:custClr>
  </a:custClrLst>
  <a:extLst>
    <a:ext uri="{05A4C25C-085E-4340-85A3-A5531E510DB2}">
      <thm15:themeFamily xmlns:thm15="http://schemas.microsoft.com/office/thememl/2012/main" name="FSC Powerpoint Template" id="{D755D6ED-51D6-4099-B00F-A7416A9BB423}" vid="{5F42B763-B0BE-4B6C-835C-3AA199DCC4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29c33a-6e98-469b-aa10-3e38340565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F36D3DEEF81E4793D5DF1E0CFB6D41" ma:contentTypeVersion="14" ma:contentTypeDescription="Create a new document." ma:contentTypeScope="" ma:versionID="bfebf4079a25bc99f11d68226791ec4e">
  <xsd:schema xmlns:xsd="http://www.w3.org/2001/XMLSchema" xmlns:xs="http://www.w3.org/2001/XMLSchema" xmlns:p="http://schemas.microsoft.com/office/2006/metadata/properties" xmlns:ns3="5429c33a-6e98-469b-aa10-3e383405655c" xmlns:ns4="3183195b-6e0e-4353-9f40-f6dd4621564d" targetNamespace="http://schemas.microsoft.com/office/2006/metadata/properties" ma:root="true" ma:fieldsID="ef017b23a5a48f660c3bfe1b6385d939" ns3:_="" ns4:_="">
    <xsd:import namespace="5429c33a-6e98-469b-aa10-3e383405655c"/>
    <xsd:import namespace="3183195b-6e0e-4353-9f40-f6dd4621564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c33a-6e98-469b-aa10-3e383405655c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83195b-6e0e-4353-9f40-f6dd4621564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17CBD-D468-44CB-8DBD-C1855986AC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FB81BD-B91C-4FCA-9642-24CC9BF23B79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5429c33a-6e98-469b-aa10-3e383405655c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183195b-6e0e-4353-9f40-f6dd4621564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2C9906-1D97-481B-8336-534E1A87A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9c33a-6e98-469b-aa10-3e383405655c"/>
    <ds:schemaRef ds:uri="3183195b-6e0e-4353-9f40-f6dd462156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318</Words>
  <Application>Microsoft Office PowerPoint</Application>
  <PresentationFormat>Grand écran</PresentationFormat>
  <Paragraphs>39</Paragraphs>
  <Slides>4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10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21" baseType="lpstr">
      <vt:lpstr>Arial</vt:lpstr>
      <vt:lpstr>Calibri</vt:lpstr>
      <vt:lpstr>Exo 2</vt:lpstr>
      <vt:lpstr>Greycliff CF</vt:lpstr>
      <vt:lpstr>Greycliff CF Extra Bold</vt:lpstr>
      <vt:lpstr>Roboto</vt:lpstr>
      <vt:lpstr>FSC</vt:lpstr>
      <vt:lpstr>1_FSC</vt:lpstr>
      <vt:lpstr>FSC</vt:lpstr>
      <vt:lpstr>FSC</vt:lpstr>
      <vt:lpstr>FSC</vt:lpstr>
      <vt:lpstr>FSC</vt:lpstr>
      <vt:lpstr>FSC</vt:lpstr>
      <vt:lpstr>FSC</vt:lpstr>
      <vt:lpstr>FSC</vt:lpstr>
      <vt:lpstr>FSC</vt:lpstr>
      <vt:lpstr>think-cell Slide</vt:lpstr>
      <vt:lpstr>Présentation PowerPoint</vt:lpstr>
      <vt:lpstr>Vers la mise en œuvre du RDUE dans le système FSC</vt:lpstr>
      <vt:lpstr>Restez connectés !</vt:lpstr>
      <vt:lpstr>Notre page sur le RDUE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FSC® MASTER SLIDE LIBRARY</dc:title>
  <dc:creator>Trevor Armel</dc:creator>
  <cp:lastModifiedBy>Lena Delauney</cp:lastModifiedBy>
  <cp:revision>32</cp:revision>
  <dcterms:created xsi:type="dcterms:W3CDTF">2022-12-14T10:49:32Z</dcterms:created>
  <dcterms:modified xsi:type="dcterms:W3CDTF">2024-05-27T10:53:25Z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0x01010033F36D3DEEF81E4793D5DF1E0CFB6D41</vt:lpwstr>
  </property>
</Properties>
</file>