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5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6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7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8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9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0" r:id="rId5"/>
    <p:sldMasterId id="2147483657" r:id="rId6"/>
    <p:sldMasterId id="2147483664" r:id="rId7"/>
    <p:sldMasterId id="2147483671" r:id="rId8"/>
    <p:sldMasterId id="2147483678" r:id="rId9"/>
    <p:sldMasterId id="2147483685" r:id="rId10"/>
    <p:sldMasterId id="2147483692" r:id="rId11"/>
    <p:sldMasterId id="2147483699" r:id="rId12"/>
    <p:sldMasterId id="2147483706" r:id="rId13"/>
  </p:sldMasterIdLst>
  <p:notesMasterIdLst>
    <p:notesMasterId r:id="rId26"/>
  </p:notesMasterIdLst>
  <p:handoutMasterIdLst>
    <p:handoutMasterId r:id="rId27"/>
  </p:handoutMasterIdLst>
  <p:sldIdLst>
    <p:sldId id="269" r:id="rId14"/>
    <p:sldId id="755" r:id="rId15"/>
    <p:sldId id="471" r:id="rId16"/>
    <p:sldId id="756" r:id="rId17"/>
    <p:sldId id="472" r:id="rId18"/>
    <p:sldId id="343" r:id="rId19"/>
    <p:sldId id="758" r:id="rId20"/>
    <p:sldId id="759" r:id="rId21"/>
    <p:sldId id="423" r:id="rId22"/>
    <p:sldId id="760" r:id="rId23"/>
    <p:sldId id="762" r:id="rId24"/>
    <p:sldId id="270" r:id="rId25"/>
  </p:sldIdLst>
  <p:sldSz cx="12192000" cy="6858000"/>
  <p:notesSz cx="6797675" cy="99282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15F5"/>
    <a:srgbClr val="DBB428"/>
    <a:srgbClr val="3F122F"/>
    <a:srgbClr val="1E8282"/>
    <a:srgbClr val="A3A3FB"/>
    <a:srgbClr val="BABAFC"/>
    <a:srgbClr val="FF9933"/>
    <a:srgbClr val="0080FF"/>
    <a:srgbClr val="F30D00"/>
    <a:srgbClr val="DB50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96" autoAdjust="0"/>
    <p:restoredTop sz="80376" autoAdjust="0"/>
  </p:normalViewPr>
  <p:slideViewPr>
    <p:cSldViewPr snapToGrid="0">
      <p:cViewPr varScale="1">
        <p:scale>
          <a:sx n="63" d="100"/>
          <a:sy n="63" d="100"/>
        </p:scale>
        <p:origin x="1061" y="53"/>
      </p:cViewPr>
      <p:guideLst/>
    </p:cSldViewPr>
  </p:slideViewPr>
  <p:notesTextViewPr>
    <p:cViewPr>
      <p:scale>
        <a:sx n="3" d="2"/>
        <a:sy n="3" d="2"/>
      </p:scale>
      <p:origin x="0" y="-355"/>
    </p:cViewPr>
  </p:notesTextViewPr>
  <p:notesViewPr>
    <p:cSldViewPr snapToGrid="0">
      <p:cViewPr varScale="1">
        <p:scale>
          <a:sx n="75" d="100"/>
          <a:sy n="75" d="100"/>
        </p:scale>
        <p:origin x="402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5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8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6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Quintone\Documents\DCP\Sitadel2_EQ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Quintone\Documents\DCP\Sitadel2_EQ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Quintone\Documents\DCP\Conjoncture%20march&#233;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Quintone\Documents\DCP\Conjoncture%20entrepris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Quintone\Documents\DCP\Conjoncture%20entrepris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430570840150714E-2"/>
          <c:y val="5.0925925925925923E-2"/>
          <c:w val="0.88114401417881749"/>
          <c:h val="0.70392206972535054"/>
        </c:manualLayout>
      </c:layout>
      <c:lineChart>
        <c:grouping val="standard"/>
        <c:varyColors val="0"/>
        <c:ser>
          <c:idx val="1"/>
          <c:order val="0"/>
          <c:tx>
            <c:v>Permis</c:v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dLbls>
            <c:dLbl>
              <c:idx val="294"/>
              <c:layout>
                <c:manualLayout>
                  <c:x val="0"/>
                  <c:y val="2.8581702409214843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-12,1 %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BACA-4690-A6B9-CFA82B54C4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Lgt_DRE!$A$172:$A$471</c:f>
              <c:numCache>
                <c:formatCode>General</c:formatCode>
                <c:ptCount val="300"/>
                <c:pt idx="0">
                  <c:v>2000</c:v>
                </c:pt>
                <c:pt idx="12">
                  <c:v>2001</c:v>
                </c:pt>
                <c:pt idx="24">
                  <c:v>2002</c:v>
                </c:pt>
                <c:pt idx="36">
                  <c:v>2003</c:v>
                </c:pt>
                <c:pt idx="48">
                  <c:v>2004</c:v>
                </c:pt>
                <c:pt idx="60">
                  <c:v>2005</c:v>
                </c:pt>
                <c:pt idx="72">
                  <c:v>2006</c:v>
                </c:pt>
                <c:pt idx="84">
                  <c:v>2007</c:v>
                </c:pt>
                <c:pt idx="96">
                  <c:v>2008</c:v>
                </c:pt>
                <c:pt idx="108">
                  <c:v>2009</c:v>
                </c:pt>
                <c:pt idx="120">
                  <c:v>2010</c:v>
                </c:pt>
                <c:pt idx="132">
                  <c:v>2011</c:v>
                </c:pt>
                <c:pt idx="144">
                  <c:v>2012</c:v>
                </c:pt>
                <c:pt idx="156">
                  <c:v>2013</c:v>
                </c:pt>
                <c:pt idx="168">
                  <c:v>2014</c:v>
                </c:pt>
                <c:pt idx="180">
                  <c:v>2015</c:v>
                </c:pt>
                <c:pt idx="192">
                  <c:v>2016</c:v>
                </c:pt>
                <c:pt idx="204">
                  <c:v>2017</c:v>
                </c:pt>
                <c:pt idx="216">
                  <c:v>2018</c:v>
                </c:pt>
                <c:pt idx="228">
                  <c:v>2019</c:v>
                </c:pt>
                <c:pt idx="240">
                  <c:v>2020</c:v>
                </c:pt>
                <c:pt idx="252">
                  <c:v>2021</c:v>
                </c:pt>
                <c:pt idx="264">
                  <c:v>2022</c:v>
                </c:pt>
                <c:pt idx="276">
                  <c:v>2023</c:v>
                </c:pt>
                <c:pt idx="288">
                  <c:v>2024</c:v>
                </c:pt>
              </c:numCache>
            </c:numRef>
          </c:cat>
          <c:val>
            <c:numRef>
              <c:f>Lgt_DRE!$O$172:$O$471</c:f>
              <c:numCache>
                <c:formatCode>#,##0</c:formatCode>
                <c:ptCount val="300"/>
                <c:pt idx="0">
                  <c:v>344000.21632921346</c:v>
                </c:pt>
                <c:pt idx="1">
                  <c:v>345720.28238159575</c:v>
                </c:pt>
                <c:pt idx="2">
                  <c:v>352293.21701318515</c:v>
                </c:pt>
                <c:pt idx="3">
                  <c:v>356941.48039133678</c:v>
                </c:pt>
                <c:pt idx="4">
                  <c:v>367213.66698365624</c:v>
                </c:pt>
                <c:pt idx="5">
                  <c:v>372317.52730047709</c:v>
                </c:pt>
                <c:pt idx="6">
                  <c:v>382587.37798847887</c:v>
                </c:pt>
                <c:pt idx="7">
                  <c:v>384373.67387439718</c:v>
                </c:pt>
                <c:pt idx="8">
                  <c:v>385338.23986820225</c:v>
                </c:pt>
                <c:pt idx="9">
                  <c:v>388587.49280154292</c:v>
                </c:pt>
                <c:pt idx="10">
                  <c:v>391555.3342654513</c:v>
                </c:pt>
                <c:pt idx="11">
                  <c:v>390989</c:v>
                </c:pt>
                <c:pt idx="12">
                  <c:v>390882</c:v>
                </c:pt>
                <c:pt idx="13">
                  <c:v>391867</c:v>
                </c:pt>
                <c:pt idx="14">
                  <c:v>391809</c:v>
                </c:pt>
                <c:pt idx="15">
                  <c:v>387541</c:v>
                </c:pt>
                <c:pt idx="16">
                  <c:v>380950</c:v>
                </c:pt>
                <c:pt idx="17">
                  <c:v>379936</c:v>
                </c:pt>
                <c:pt idx="18">
                  <c:v>381789</c:v>
                </c:pt>
                <c:pt idx="19">
                  <c:v>381501</c:v>
                </c:pt>
                <c:pt idx="20">
                  <c:v>379832</c:v>
                </c:pt>
                <c:pt idx="21">
                  <c:v>383336</c:v>
                </c:pt>
                <c:pt idx="22">
                  <c:v>381556</c:v>
                </c:pt>
                <c:pt idx="23">
                  <c:v>379591</c:v>
                </c:pt>
                <c:pt idx="24">
                  <c:v>379002</c:v>
                </c:pt>
                <c:pt idx="25">
                  <c:v>376096</c:v>
                </c:pt>
                <c:pt idx="26">
                  <c:v>372825</c:v>
                </c:pt>
                <c:pt idx="27">
                  <c:v>378682</c:v>
                </c:pt>
                <c:pt idx="28">
                  <c:v>377939</c:v>
                </c:pt>
                <c:pt idx="29">
                  <c:v>376677</c:v>
                </c:pt>
                <c:pt idx="30">
                  <c:v>374891</c:v>
                </c:pt>
                <c:pt idx="31">
                  <c:v>371609</c:v>
                </c:pt>
                <c:pt idx="32">
                  <c:v>375176</c:v>
                </c:pt>
                <c:pt idx="33">
                  <c:v>373937</c:v>
                </c:pt>
                <c:pt idx="34">
                  <c:v>373189</c:v>
                </c:pt>
                <c:pt idx="35">
                  <c:v>376709</c:v>
                </c:pt>
                <c:pt idx="36">
                  <c:v>377812</c:v>
                </c:pt>
                <c:pt idx="37">
                  <c:v>380621</c:v>
                </c:pt>
                <c:pt idx="38">
                  <c:v>382440</c:v>
                </c:pt>
                <c:pt idx="39">
                  <c:v>382102</c:v>
                </c:pt>
                <c:pt idx="40">
                  <c:v>384809</c:v>
                </c:pt>
                <c:pt idx="41">
                  <c:v>387622</c:v>
                </c:pt>
                <c:pt idx="42">
                  <c:v>392499</c:v>
                </c:pt>
                <c:pt idx="43">
                  <c:v>396734</c:v>
                </c:pt>
                <c:pt idx="44">
                  <c:v>401913</c:v>
                </c:pt>
                <c:pt idx="45">
                  <c:v>404445</c:v>
                </c:pt>
                <c:pt idx="46">
                  <c:v>407790</c:v>
                </c:pt>
                <c:pt idx="47">
                  <c:v>413869</c:v>
                </c:pt>
                <c:pt idx="48">
                  <c:v>419687</c:v>
                </c:pt>
                <c:pt idx="49">
                  <c:v>426121</c:v>
                </c:pt>
                <c:pt idx="50">
                  <c:v>433444</c:v>
                </c:pt>
                <c:pt idx="51">
                  <c:v>439733</c:v>
                </c:pt>
                <c:pt idx="52">
                  <c:v>446390</c:v>
                </c:pt>
                <c:pt idx="53">
                  <c:v>458009</c:v>
                </c:pt>
                <c:pt idx="54">
                  <c:v>461978</c:v>
                </c:pt>
                <c:pt idx="55">
                  <c:v>470174</c:v>
                </c:pt>
                <c:pt idx="56">
                  <c:v>475876</c:v>
                </c:pt>
                <c:pt idx="57">
                  <c:v>483674</c:v>
                </c:pt>
                <c:pt idx="58">
                  <c:v>491607</c:v>
                </c:pt>
                <c:pt idx="59">
                  <c:v>500373</c:v>
                </c:pt>
                <c:pt idx="60">
                  <c:v>507209</c:v>
                </c:pt>
                <c:pt idx="61">
                  <c:v>509428</c:v>
                </c:pt>
                <c:pt idx="62">
                  <c:v>514215</c:v>
                </c:pt>
                <c:pt idx="63">
                  <c:v>517706</c:v>
                </c:pt>
                <c:pt idx="64">
                  <c:v>520486</c:v>
                </c:pt>
                <c:pt idx="65">
                  <c:v>527983</c:v>
                </c:pt>
                <c:pt idx="66">
                  <c:v>532230</c:v>
                </c:pt>
                <c:pt idx="67">
                  <c:v>534961</c:v>
                </c:pt>
                <c:pt idx="68">
                  <c:v>539286</c:v>
                </c:pt>
                <c:pt idx="69">
                  <c:v>540117</c:v>
                </c:pt>
                <c:pt idx="70">
                  <c:v>543102</c:v>
                </c:pt>
                <c:pt idx="71">
                  <c:v>551721</c:v>
                </c:pt>
                <c:pt idx="72">
                  <c:v>556332</c:v>
                </c:pt>
                <c:pt idx="73">
                  <c:v>563260</c:v>
                </c:pt>
                <c:pt idx="74">
                  <c:v>572480</c:v>
                </c:pt>
                <c:pt idx="75">
                  <c:v>577760</c:v>
                </c:pt>
                <c:pt idx="76">
                  <c:v>584921</c:v>
                </c:pt>
                <c:pt idx="77">
                  <c:v>588203</c:v>
                </c:pt>
                <c:pt idx="78">
                  <c:v>592202</c:v>
                </c:pt>
                <c:pt idx="79">
                  <c:v>595621</c:v>
                </c:pt>
                <c:pt idx="80">
                  <c:v>592990</c:v>
                </c:pt>
                <c:pt idx="81">
                  <c:v>600423</c:v>
                </c:pt>
                <c:pt idx="82">
                  <c:v>605512</c:v>
                </c:pt>
                <c:pt idx="83">
                  <c:v>602393</c:v>
                </c:pt>
                <c:pt idx="84">
                  <c:v>600100</c:v>
                </c:pt>
                <c:pt idx="85">
                  <c:v>600362</c:v>
                </c:pt>
                <c:pt idx="86">
                  <c:v>602341</c:v>
                </c:pt>
                <c:pt idx="87">
                  <c:v>599235</c:v>
                </c:pt>
                <c:pt idx="88">
                  <c:v>597695</c:v>
                </c:pt>
                <c:pt idx="89">
                  <c:v>593647</c:v>
                </c:pt>
                <c:pt idx="90">
                  <c:v>595288</c:v>
                </c:pt>
                <c:pt idx="91">
                  <c:v>594763</c:v>
                </c:pt>
                <c:pt idx="92">
                  <c:v>592963</c:v>
                </c:pt>
                <c:pt idx="93">
                  <c:v>589294</c:v>
                </c:pt>
                <c:pt idx="94">
                  <c:v>577827</c:v>
                </c:pt>
                <c:pt idx="95">
                  <c:v>571545</c:v>
                </c:pt>
                <c:pt idx="96">
                  <c:v>570521</c:v>
                </c:pt>
                <c:pt idx="97">
                  <c:v>568960</c:v>
                </c:pt>
                <c:pt idx="98">
                  <c:v>561122</c:v>
                </c:pt>
                <c:pt idx="99">
                  <c:v>557821</c:v>
                </c:pt>
                <c:pt idx="100">
                  <c:v>551853</c:v>
                </c:pt>
                <c:pt idx="101">
                  <c:v>541765</c:v>
                </c:pt>
                <c:pt idx="102">
                  <c:v>529393</c:v>
                </c:pt>
                <c:pt idx="103">
                  <c:v>517046</c:v>
                </c:pt>
                <c:pt idx="104">
                  <c:v>509901</c:v>
                </c:pt>
                <c:pt idx="105">
                  <c:v>499242</c:v>
                </c:pt>
                <c:pt idx="106">
                  <c:v>490158</c:v>
                </c:pt>
                <c:pt idx="107">
                  <c:v>476547</c:v>
                </c:pt>
                <c:pt idx="108">
                  <c:v>463278</c:v>
                </c:pt>
                <c:pt idx="109">
                  <c:v>444454</c:v>
                </c:pt>
                <c:pt idx="110">
                  <c:v>429655</c:v>
                </c:pt>
                <c:pt idx="111">
                  <c:v>417810</c:v>
                </c:pt>
                <c:pt idx="112">
                  <c:v>403857</c:v>
                </c:pt>
                <c:pt idx="113">
                  <c:v>393437</c:v>
                </c:pt>
                <c:pt idx="114">
                  <c:v>388038</c:v>
                </c:pt>
                <c:pt idx="115">
                  <c:v>383673</c:v>
                </c:pt>
                <c:pt idx="116">
                  <c:v>380761</c:v>
                </c:pt>
                <c:pt idx="117">
                  <c:v>376187</c:v>
                </c:pt>
                <c:pt idx="118">
                  <c:v>377427</c:v>
                </c:pt>
                <c:pt idx="119">
                  <c:v>381054</c:v>
                </c:pt>
                <c:pt idx="120">
                  <c:v>383528</c:v>
                </c:pt>
                <c:pt idx="121">
                  <c:v>392200</c:v>
                </c:pt>
                <c:pt idx="122">
                  <c:v>404998</c:v>
                </c:pt>
                <c:pt idx="123">
                  <c:v>414835</c:v>
                </c:pt>
                <c:pt idx="124">
                  <c:v>425553</c:v>
                </c:pt>
                <c:pt idx="125">
                  <c:v>438056</c:v>
                </c:pt>
                <c:pt idx="126">
                  <c:v>449866</c:v>
                </c:pt>
                <c:pt idx="127">
                  <c:v>457042</c:v>
                </c:pt>
                <c:pt idx="128">
                  <c:v>465394</c:v>
                </c:pt>
                <c:pt idx="129">
                  <c:v>468904</c:v>
                </c:pt>
                <c:pt idx="130">
                  <c:v>471702</c:v>
                </c:pt>
                <c:pt idx="131">
                  <c:v>477556</c:v>
                </c:pt>
                <c:pt idx="132">
                  <c:v>485032</c:v>
                </c:pt>
                <c:pt idx="133">
                  <c:v>486035</c:v>
                </c:pt>
                <c:pt idx="134">
                  <c:v>483363</c:v>
                </c:pt>
                <c:pt idx="135">
                  <c:v>482355</c:v>
                </c:pt>
                <c:pt idx="136">
                  <c:v>490026</c:v>
                </c:pt>
                <c:pt idx="137">
                  <c:v>491369</c:v>
                </c:pt>
                <c:pt idx="138">
                  <c:v>492413</c:v>
                </c:pt>
                <c:pt idx="139">
                  <c:v>498122</c:v>
                </c:pt>
                <c:pt idx="140">
                  <c:v>505556</c:v>
                </c:pt>
                <c:pt idx="141">
                  <c:v>508859</c:v>
                </c:pt>
                <c:pt idx="142">
                  <c:v>513508</c:v>
                </c:pt>
                <c:pt idx="143">
                  <c:v>518663</c:v>
                </c:pt>
                <c:pt idx="144">
                  <c:v>517617</c:v>
                </c:pt>
                <c:pt idx="145">
                  <c:v>518590</c:v>
                </c:pt>
                <c:pt idx="146">
                  <c:v>518441</c:v>
                </c:pt>
                <c:pt idx="147">
                  <c:v>520865</c:v>
                </c:pt>
                <c:pt idx="148">
                  <c:v>514322</c:v>
                </c:pt>
                <c:pt idx="149">
                  <c:v>511896</c:v>
                </c:pt>
                <c:pt idx="150">
                  <c:v>508270</c:v>
                </c:pt>
                <c:pt idx="151">
                  <c:v>509501</c:v>
                </c:pt>
                <c:pt idx="152">
                  <c:v>498961</c:v>
                </c:pt>
                <c:pt idx="153">
                  <c:v>496804</c:v>
                </c:pt>
                <c:pt idx="154">
                  <c:v>491703</c:v>
                </c:pt>
                <c:pt idx="155">
                  <c:v>483136</c:v>
                </c:pt>
                <c:pt idx="156">
                  <c:v>483917</c:v>
                </c:pt>
                <c:pt idx="157">
                  <c:v>491075</c:v>
                </c:pt>
                <c:pt idx="158">
                  <c:v>492448</c:v>
                </c:pt>
                <c:pt idx="159">
                  <c:v>484312</c:v>
                </c:pt>
                <c:pt idx="160">
                  <c:v>474797</c:v>
                </c:pt>
                <c:pt idx="161">
                  <c:v>466740</c:v>
                </c:pt>
                <c:pt idx="162">
                  <c:v>457210</c:v>
                </c:pt>
                <c:pt idx="163">
                  <c:v>442045</c:v>
                </c:pt>
                <c:pt idx="164">
                  <c:v>435003</c:v>
                </c:pt>
                <c:pt idx="165">
                  <c:v>431976</c:v>
                </c:pt>
                <c:pt idx="166">
                  <c:v>428161</c:v>
                </c:pt>
                <c:pt idx="167">
                  <c:v>423913</c:v>
                </c:pt>
                <c:pt idx="168">
                  <c:v>413916</c:v>
                </c:pt>
                <c:pt idx="169">
                  <c:v>399291</c:v>
                </c:pt>
                <c:pt idx="170">
                  <c:v>394934</c:v>
                </c:pt>
                <c:pt idx="171">
                  <c:v>389152</c:v>
                </c:pt>
                <c:pt idx="172">
                  <c:v>389270</c:v>
                </c:pt>
                <c:pt idx="173">
                  <c:v>389266</c:v>
                </c:pt>
                <c:pt idx="174">
                  <c:v>391093</c:v>
                </c:pt>
                <c:pt idx="175">
                  <c:v>390300</c:v>
                </c:pt>
                <c:pt idx="176">
                  <c:v>391359</c:v>
                </c:pt>
                <c:pt idx="177">
                  <c:v>387025</c:v>
                </c:pt>
                <c:pt idx="178">
                  <c:v>382626</c:v>
                </c:pt>
                <c:pt idx="179">
                  <c:v>382011</c:v>
                </c:pt>
                <c:pt idx="180">
                  <c:v>380916</c:v>
                </c:pt>
                <c:pt idx="181">
                  <c:v>378581</c:v>
                </c:pt>
                <c:pt idx="182">
                  <c:v>374283</c:v>
                </c:pt>
                <c:pt idx="183">
                  <c:v>378586</c:v>
                </c:pt>
                <c:pt idx="184">
                  <c:v>376039</c:v>
                </c:pt>
                <c:pt idx="185">
                  <c:v>380602</c:v>
                </c:pt>
                <c:pt idx="186">
                  <c:v>379757</c:v>
                </c:pt>
                <c:pt idx="187">
                  <c:v>384061</c:v>
                </c:pt>
                <c:pt idx="188">
                  <c:v>387807</c:v>
                </c:pt>
                <c:pt idx="189">
                  <c:v>390871</c:v>
                </c:pt>
                <c:pt idx="190">
                  <c:v>400129</c:v>
                </c:pt>
                <c:pt idx="191">
                  <c:v>406053</c:v>
                </c:pt>
                <c:pt idx="192">
                  <c:v>407533</c:v>
                </c:pt>
                <c:pt idx="193">
                  <c:v>414488</c:v>
                </c:pt>
                <c:pt idx="194">
                  <c:v>415957</c:v>
                </c:pt>
                <c:pt idx="195">
                  <c:v>421039</c:v>
                </c:pt>
                <c:pt idx="196">
                  <c:v>430475</c:v>
                </c:pt>
                <c:pt idx="197">
                  <c:v>432171</c:v>
                </c:pt>
                <c:pt idx="198">
                  <c:v>437062</c:v>
                </c:pt>
                <c:pt idx="199">
                  <c:v>442221</c:v>
                </c:pt>
                <c:pt idx="200">
                  <c:v>452530</c:v>
                </c:pt>
                <c:pt idx="201">
                  <c:v>455789</c:v>
                </c:pt>
                <c:pt idx="202">
                  <c:v>460174</c:v>
                </c:pt>
                <c:pt idx="203">
                  <c:v>465375</c:v>
                </c:pt>
                <c:pt idx="204">
                  <c:v>469030</c:v>
                </c:pt>
                <c:pt idx="205">
                  <c:v>469723</c:v>
                </c:pt>
                <c:pt idx="206">
                  <c:v>480022</c:v>
                </c:pt>
                <c:pt idx="207">
                  <c:v>479153</c:v>
                </c:pt>
                <c:pt idx="208">
                  <c:v>482981</c:v>
                </c:pt>
                <c:pt idx="209">
                  <c:v>488158</c:v>
                </c:pt>
                <c:pt idx="210">
                  <c:v>494522</c:v>
                </c:pt>
                <c:pt idx="211">
                  <c:v>496648</c:v>
                </c:pt>
                <c:pt idx="212">
                  <c:v>497774</c:v>
                </c:pt>
                <c:pt idx="213">
                  <c:v>500110</c:v>
                </c:pt>
                <c:pt idx="214">
                  <c:v>495904</c:v>
                </c:pt>
                <c:pt idx="215">
                  <c:v>494585</c:v>
                </c:pt>
                <c:pt idx="216">
                  <c:v>496229</c:v>
                </c:pt>
                <c:pt idx="217">
                  <c:v>499004</c:v>
                </c:pt>
                <c:pt idx="218">
                  <c:v>492557</c:v>
                </c:pt>
                <c:pt idx="219">
                  <c:v>493121</c:v>
                </c:pt>
                <c:pt idx="220">
                  <c:v>491862</c:v>
                </c:pt>
                <c:pt idx="221">
                  <c:v>485350</c:v>
                </c:pt>
                <c:pt idx="222">
                  <c:v>479349</c:v>
                </c:pt>
                <c:pt idx="223">
                  <c:v>477439</c:v>
                </c:pt>
                <c:pt idx="224">
                  <c:v>473150</c:v>
                </c:pt>
                <c:pt idx="225">
                  <c:v>472431</c:v>
                </c:pt>
                <c:pt idx="226">
                  <c:v>471393</c:v>
                </c:pt>
                <c:pt idx="227">
                  <c:v>464832</c:v>
                </c:pt>
                <c:pt idx="228">
                  <c:v>462530</c:v>
                </c:pt>
                <c:pt idx="229">
                  <c:v>455407</c:v>
                </c:pt>
                <c:pt idx="230">
                  <c:v>452417</c:v>
                </c:pt>
                <c:pt idx="231">
                  <c:v>453652</c:v>
                </c:pt>
                <c:pt idx="232">
                  <c:v>450950</c:v>
                </c:pt>
                <c:pt idx="233">
                  <c:v>449916</c:v>
                </c:pt>
                <c:pt idx="234">
                  <c:v>452332</c:v>
                </c:pt>
                <c:pt idx="235">
                  <c:v>448061</c:v>
                </c:pt>
                <c:pt idx="236">
                  <c:v>442170</c:v>
                </c:pt>
                <c:pt idx="237">
                  <c:v>445302</c:v>
                </c:pt>
                <c:pt idx="238">
                  <c:v>445390</c:v>
                </c:pt>
                <c:pt idx="239">
                  <c:v>452530</c:v>
                </c:pt>
                <c:pt idx="240">
                  <c:v>455540</c:v>
                </c:pt>
                <c:pt idx="241">
                  <c:v>460937</c:v>
                </c:pt>
                <c:pt idx="242">
                  <c:v>460436</c:v>
                </c:pt>
                <c:pt idx="243">
                  <c:v>439008</c:v>
                </c:pt>
                <c:pt idx="244">
                  <c:v>422981</c:v>
                </c:pt>
                <c:pt idx="245">
                  <c:v>418274</c:v>
                </c:pt>
                <c:pt idx="246">
                  <c:v>408303</c:v>
                </c:pt>
                <c:pt idx="247">
                  <c:v>405438</c:v>
                </c:pt>
                <c:pt idx="248">
                  <c:v>406006</c:v>
                </c:pt>
                <c:pt idx="249">
                  <c:v>399169</c:v>
                </c:pt>
                <c:pt idx="250">
                  <c:v>400029</c:v>
                </c:pt>
                <c:pt idx="251">
                  <c:v>396041</c:v>
                </c:pt>
                <c:pt idx="252">
                  <c:v>392835</c:v>
                </c:pt>
                <c:pt idx="253">
                  <c:v>391096</c:v>
                </c:pt>
                <c:pt idx="254">
                  <c:v>394471</c:v>
                </c:pt>
                <c:pt idx="255">
                  <c:v>416182</c:v>
                </c:pt>
                <c:pt idx="256">
                  <c:v>433832</c:v>
                </c:pt>
                <c:pt idx="257">
                  <c:v>442553</c:v>
                </c:pt>
                <c:pt idx="258">
                  <c:v>455313</c:v>
                </c:pt>
                <c:pt idx="259">
                  <c:v>460425</c:v>
                </c:pt>
                <c:pt idx="260">
                  <c:v>468162</c:v>
                </c:pt>
                <c:pt idx="261">
                  <c:v>469815</c:v>
                </c:pt>
                <c:pt idx="262">
                  <c:v>470639</c:v>
                </c:pt>
                <c:pt idx="263">
                  <c:v>472806</c:v>
                </c:pt>
                <c:pt idx="264">
                  <c:v>476951</c:v>
                </c:pt>
                <c:pt idx="265">
                  <c:v>488796</c:v>
                </c:pt>
                <c:pt idx="266">
                  <c:v>502040</c:v>
                </c:pt>
                <c:pt idx="267">
                  <c:v>506656</c:v>
                </c:pt>
                <c:pt idx="268">
                  <c:v>513878</c:v>
                </c:pt>
                <c:pt idx="269">
                  <c:v>516005</c:v>
                </c:pt>
                <c:pt idx="270">
                  <c:v>517949</c:v>
                </c:pt>
                <c:pt idx="271">
                  <c:v>529108</c:v>
                </c:pt>
                <c:pt idx="272">
                  <c:v>519394</c:v>
                </c:pt>
                <c:pt idx="273">
                  <c:v>509258</c:v>
                </c:pt>
                <c:pt idx="274">
                  <c:v>501154</c:v>
                </c:pt>
                <c:pt idx="275">
                  <c:v>490573</c:v>
                </c:pt>
                <c:pt idx="276">
                  <c:v>482862</c:v>
                </c:pt>
                <c:pt idx="277">
                  <c:v>467466</c:v>
                </c:pt>
                <c:pt idx="278">
                  <c:v>448506</c:v>
                </c:pt>
                <c:pt idx="279">
                  <c:v>436586</c:v>
                </c:pt>
                <c:pt idx="280">
                  <c:v>420234</c:v>
                </c:pt>
                <c:pt idx="281">
                  <c:v>411075</c:v>
                </c:pt>
                <c:pt idx="282">
                  <c:v>396118</c:v>
                </c:pt>
                <c:pt idx="283">
                  <c:v>378304</c:v>
                </c:pt>
                <c:pt idx="284">
                  <c:v>370299</c:v>
                </c:pt>
                <c:pt idx="285">
                  <c:v>371579</c:v>
                </c:pt>
                <c:pt idx="286">
                  <c:v>370625</c:v>
                </c:pt>
                <c:pt idx="287">
                  <c:v>370432</c:v>
                </c:pt>
                <c:pt idx="288">
                  <c:v>367171</c:v>
                </c:pt>
                <c:pt idx="289">
                  <c:v>363407</c:v>
                </c:pt>
                <c:pt idx="290">
                  <c:v>358043</c:v>
                </c:pt>
                <c:pt idx="291">
                  <c:v>354676</c:v>
                </c:pt>
                <c:pt idx="292">
                  <c:v>350616</c:v>
                </c:pt>
                <c:pt idx="293">
                  <c:v>345317</c:v>
                </c:pt>
                <c:pt idx="294">
                  <c:v>348226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BACA-4690-A6B9-CFA82B54C449}"/>
            </c:ext>
          </c:extLst>
        </c:ser>
        <c:ser>
          <c:idx val="0"/>
          <c:order val="1"/>
          <c:tx>
            <c:v>Mises en chantier</c:v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dLbls>
            <c:dLbl>
              <c:idx val="294"/>
              <c:layout>
                <c:manualLayout>
                  <c:x val="0"/>
                  <c:y val="2.8581702409214843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-20,2 %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BACA-4690-A6B9-CFA82B54C4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Lgt_DRE!$A$172:$A$471</c:f>
              <c:numCache>
                <c:formatCode>General</c:formatCode>
                <c:ptCount val="300"/>
                <c:pt idx="0">
                  <c:v>2000</c:v>
                </c:pt>
                <c:pt idx="12">
                  <c:v>2001</c:v>
                </c:pt>
                <c:pt idx="24">
                  <c:v>2002</c:v>
                </c:pt>
                <c:pt idx="36">
                  <c:v>2003</c:v>
                </c:pt>
                <c:pt idx="48">
                  <c:v>2004</c:v>
                </c:pt>
                <c:pt idx="60">
                  <c:v>2005</c:v>
                </c:pt>
                <c:pt idx="72">
                  <c:v>2006</c:v>
                </c:pt>
                <c:pt idx="84">
                  <c:v>2007</c:v>
                </c:pt>
                <c:pt idx="96">
                  <c:v>2008</c:v>
                </c:pt>
                <c:pt idx="108">
                  <c:v>2009</c:v>
                </c:pt>
                <c:pt idx="120">
                  <c:v>2010</c:v>
                </c:pt>
                <c:pt idx="132">
                  <c:v>2011</c:v>
                </c:pt>
                <c:pt idx="144">
                  <c:v>2012</c:v>
                </c:pt>
                <c:pt idx="156">
                  <c:v>2013</c:v>
                </c:pt>
                <c:pt idx="168">
                  <c:v>2014</c:v>
                </c:pt>
                <c:pt idx="180">
                  <c:v>2015</c:v>
                </c:pt>
                <c:pt idx="192">
                  <c:v>2016</c:v>
                </c:pt>
                <c:pt idx="204">
                  <c:v>2017</c:v>
                </c:pt>
                <c:pt idx="216">
                  <c:v>2018</c:v>
                </c:pt>
                <c:pt idx="228">
                  <c:v>2019</c:v>
                </c:pt>
                <c:pt idx="240">
                  <c:v>2020</c:v>
                </c:pt>
                <c:pt idx="252">
                  <c:v>2021</c:v>
                </c:pt>
                <c:pt idx="264">
                  <c:v>2022</c:v>
                </c:pt>
                <c:pt idx="276">
                  <c:v>2023</c:v>
                </c:pt>
                <c:pt idx="288">
                  <c:v>2024</c:v>
                </c:pt>
              </c:numCache>
            </c:numRef>
          </c:cat>
          <c:val>
            <c:numRef>
              <c:f>Lgt_DRE!$P$172:$P$471</c:f>
              <c:numCache>
                <c:formatCode>#,##0</c:formatCode>
                <c:ptCount val="300"/>
                <c:pt idx="0">
                  <c:v>352091.1702678763</c:v>
                </c:pt>
                <c:pt idx="1">
                  <c:v>352719.83474451589</c:v>
                </c:pt>
                <c:pt idx="2">
                  <c:v>352574.59749269596</c:v>
                </c:pt>
                <c:pt idx="3">
                  <c:v>348903.6468596512</c:v>
                </c:pt>
                <c:pt idx="4">
                  <c:v>347159.66422489716</c:v>
                </c:pt>
                <c:pt idx="5">
                  <c:v>337677.7369663401</c:v>
                </c:pt>
                <c:pt idx="6">
                  <c:v>329624.92409433069</c:v>
                </c:pt>
                <c:pt idx="7">
                  <c:v>329564.81482672913</c:v>
                </c:pt>
                <c:pt idx="8">
                  <c:v>332397.78903802705</c:v>
                </c:pt>
                <c:pt idx="9">
                  <c:v>336467.35038495186</c:v>
                </c:pt>
                <c:pt idx="10">
                  <c:v>338997.25210103183</c:v>
                </c:pt>
                <c:pt idx="11">
                  <c:v>337634</c:v>
                </c:pt>
                <c:pt idx="12">
                  <c:v>340083</c:v>
                </c:pt>
                <c:pt idx="13">
                  <c:v>337656</c:v>
                </c:pt>
                <c:pt idx="14">
                  <c:v>333505</c:v>
                </c:pt>
                <c:pt idx="15">
                  <c:v>336947</c:v>
                </c:pt>
                <c:pt idx="16">
                  <c:v>335417</c:v>
                </c:pt>
                <c:pt idx="17">
                  <c:v>335565</c:v>
                </c:pt>
                <c:pt idx="18">
                  <c:v>336804</c:v>
                </c:pt>
                <c:pt idx="19">
                  <c:v>334524</c:v>
                </c:pt>
                <c:pt idx="20">
                  <c:v>334521</c:v>
                </c:pt>
                <c:pt idx="21">
                  <c:v>336143</c:v>
                </c:pt>
                <c:pt idx="22">
                  <c:v>335647</c:v>
                </c:pt>
                <c:pt idx="23">
                  <c:v>337166</c:v>
                </c:pt>
                <c:pt idx="24">
                  <c:v>336739</c:v>
                </c:pt>
                <c:pt idx="25">
                  <c:v>337711</c:v>
                </c:pt>
                <c:pt idx="26">
                  <c:v>338680</c:v>
                </c:pt>
                <c:pt idx="27">
                  <c:v>339578</c:v>
                </c:pt>
                <c:pt idx="28">
                  <c:v>338119</c:v>
                </c:pt>
                <c:pt idx="29">
                  <c:v>338793</c:v>
                </c:pt>
                <c:pt idx="30">
                  <c:v>340848</c:v>
                </c:pt>
                <c:pt idx="31">
                  <c:v>341220</c:v>
                </c:pt>
                <c:pt idx="32">
                  <c:v>341438</c:v>
                </c:pt>
                <c:pt idx="33">
                  <c:v>340568</c:v>
                </c:pt>
                <c:pt idx="34">
                  <c:v>340910</c:v>
                </c:pt>
                <c:pt idx="35">
                  <c:v>342387</c:v>
                </c:pt>
                <c:pt idx="36">
                  <c:v>341665</c:v>
                </c:pt>
                <c:pt idx="37">
                  <c:v>341400</c:v>
                </c:pt>
                <c:pt idx="38">
                  <c:v>345123</c:v>
                </c:pt>
                <c:pt idx="39">
                  <c:v>344633</c:v>
                </c:pt>
                <c:pt idx="40">
                  <c:v>346299</c:v>
                </c:pt>
                <c:pt idx="41">
                  <c:v>349298</c:v>
                </c:pt>
                <c:pt idx="42">
                  <c:v>351130</c:v>
                </c:pt>
                <c:pt idx="43">
                  <c:v>350696</c:v>
                </c:pt>
                <c:pt idx="44">
                  <c:v>356054</c:v>
                </c:pt>
                <c:pt idx="45">
                  <c:v>358060</c:v>
                </c:pt>
                <c:pt idx="46">
                  <c:v>361431</c:v>
                </c:pt>
                <c:pt idx="47">
                  <c:v>363911</c:v>
                </c:pt>
                <c:pt idx="48">
                  <c:v>367869</c:v>
                </c:pt>
                <c:pt idx="49">
                  <c:v>372060</c:v>
                </c:pt>
                <c:pt idx="50">
                  <c:v>374528</c:v>
                </c:pt>
                <c:pt idx="51">
                  <c:v>379955</c:v>
                </c:pt>
                <c:pt idx="52">
                  <c:v>383503</c:v>
                </c:pt>
                <c:pt idx="53">
                  <c:v>389307</c:v>
                </c:pt>
                <c:pt idx="54">
                  <c:v>392511</c:v>
                </c:pt>
                <c:pt idx="55">
                  <c:v>396412</c:v>
                </c:pt>
                <c:pt idx="56">
                  <c:v>399922</c:v>
                </c:pt>
                <c:pt idx="57">
                  <c:v>403026</c:v>
                </c:pt>
                <c:pt idx="58">
                  <c:v>410917</c:v>
                </c:pt>
                <c:pt idx="59">
                  <c:v>414446</c:v>
                </c:pt>
                <c:pt idx="60">
                  <c:v>421007</c:v>
                </c:pt>
                <c:pt idx="61">
                  <c:v>422752</c:v>
                </c:pt>
                <c:pt idx="62">
                  <c:v>427397</c:v>
                </c:pt>
                <c:pt idx="63">
                  <c:v>429877</c:v>
                </c:pt>
                <c:pt idx="64">
                  <c:v>439206</c:v>
                </c:pt>
                <c:pt idx="65">
                  <c:v>442896</c:v>
                </c:pt>
                <c:pt idx="66">
                  <c:v>444254</c:v>
                </c:pt>
                <c:pt idx="67">
                  <c:v>447246</c:v>
                </c:pt>
                <c:pt idx="68">
                  <c:v>453764</c:v>
                </c:pt>
                <c:pt idx="69">
                  <c:v>458046</c:v>
                </c:pt>
                <c:pt idx="70">
                  <c:v>458372</c:v>
                </c:pt>
                <c:pt idx="71">
                  <c:v>464909</c:v>
                </c:pt>
                <c:pt idx="72">
                  <c:v>465994</c:v>
                </c:pt>
                <c:pt idx="73">
                  <c:v>469624</c:v>
                </c:pt>
                <c:pt idx="74">
                  <c:v>473270</c:v>
                </c:pt>
                <c:pt idx="75">
                  <c:v>477785</c:v>
                </c:pt>
                <c:pt idx="76">
                  <c:v>479604</c:v>
                </c:pt>
                <c:pt idx="77">
                  <c:v>485119</c:v>
                </c:pt>
                <c:pt idx="78">
                  <c:v>486886</c:v>
                </c:pt>
                <c:pt idx="79">
                  <c:v>489223</c:v>
                </c:pt>
                <c:pt idx="80">
                  <c:v>488239</c:v>
                </c:pt>
                <c:pt idx="81">
                  <c:v>491683</c:v>
                </c:pt>
                <c:pt idx="82">
                  <c:v>496307</c:v>
                </c:pt>
                <c:pt idx="83">
                  <c:v>493818</c:v>
                </c:pt>
                <c:pt idx="84">
                  <c:v>493875</c:v>
                </c:pt>
                <c:pt idx="85">
                  <c:v>493594</c:v>
                </c:pt>
                <c:pt idx="86">
                  <c:v>492375</c:v>
                </c:pt>
                <c:pt idx="87">
                  <c:v>491352</c:v>
                </c:pt>
                <c:pt idx="88">
                  <c:v>489147</c:v>
                </c:pt>
                <c:pt idx="89">
                  <c:v>487341</c:v>
                </c:pt>
                <c:pt idx="90">
                  <c:v>493423</c:v>
                </c:pt>
                <c:pt idx="91">
                  <c:v>490442</c:v>
                </c:pt>
                <c:pt idx="92">
                  <c:v>489855</c:v>
                </c:pt>
                <c:pt idx="93">
                  <c:v>492878</c:v>
                </c:pt>
                <c:pt idx="94">
                  <c:v>489854</c:v>
                </c:pt>
                <c:pt idx="95">
                  <c:v>488871</c:v>
                </c:pt>
                <c:pt idx="96">
                  <c:v>487282</c:v>
                </c:pt>
                <c:pt idx="97">
                  <c:v>486562</c:v>
                </c:pt>
                <c:pt idx="98">
                  <c:v>480851</c:v>
                </c:pt>
                <c:pt idx="99">
                  <c:v>475293</c:v>
                </c:pt>
                <c:pt idx="100">
                  <c:v>467788</c:v>
                </c:pt>
                <c:pt idx="101">
                  <c:v>459056</c:v>
                </c:pt>
                <c:pt idx="102">
                  <c:v>447024</c:v>
                </c:pt>
                <c:pt idx="103">
                  <c:v>443866</c:v>
                </c:pt>
                <c:pt idx="104">
                  <c:v>435534</c:v>
                </c:pt>
                <c:pt idx="105">
                  <c:v>421596</c:v>
                </c:pt>
                <c:pt idx="106">
                  <c:v>408123</c:v>
                </c:pt>
                <c:pt idx="107">
                  <c:v>398375</c:v>
                </c:pt>
                <c:pt idx="108">
                  <c:v>384996</c:v>
                </c:pt>
                <c:pt idx="109">
                  <c:v>371130</c:v>
                </c:pt>
                <c:pt idx="110">
                  <c:v>361684</c:v>
                </c:pt>
                <c:pt idx="111">
                  <c:v>353852</c:v>
                </c:pt>
                <c:pt idx="112">
                  <c:v>345662</c:v>
                </c:pt>
                <c:pt idx="113">
                  <c:v>339816</c:v>
                </c:pt>
                <c:pt idx="114">
                  <c:v>339734</c:v>
                </c:pt>
                <c:pt idx="115">
                  <c:v>339239</c:v>
                </c:pt>
                <c:pt idx="116">
                  <c:v>333987</c:v>
                </c:pt>
                <c:pt idx="117">
                  <c:v>331458</c:v>
                </c:pt>
                <c:pt idx="118">
                  <c:v>336858</c:v>
                </c:pt>
                <c:pt idx="119">
                  <c:v>345645</c:v>
                </c:pt>
                <c:pt idx="120">
                  <c:v>346074</c:v>
                </c:pt>
                <c:pt idx="121">
                  <c:v>348556</c:v>
                </c:pt>
                <c:pt idx="122">
                  <c:v>353835</c:v>
                </c:pt>
                <c:pt idx="123">
                  <c:v>356335</c:v>
                </c:pt>
                <c:pt idx="124">
                  <c:v>362002</c:v>
                </c:pt>
                <c:pt idx="125">
                  <c:v>366487</c:v>
                </c:pt>
                <c:pt idx="126">
                  <c:v>369555</c:v>
                </c:pt>
                <c:pt idx="127">
                  <c:v>372889</c:v>
                </c:pt>
                <c:pt idx="128">
                  <c:v>382995</c:v>
                </c:pt>
                <c:pt idx="129">
                  <c:v>394320</c:v>
                </c:pt>
                <c:pt idx="130">
                  <c:v>405696</c:v>
                </c:pt>
                <c:pt idx="131">
                  <c:v>412233</c:v>
                </c:pt>
                <c:pt idx="132">
                  <c:v>418013</c:v>
                </c:pt>
                <c:pt idx="133">
                  <c:v>421961</c:v>
                </c:pt>
                <c:pt idx="134">
                  <c:v>426782</c:v>
                </c:pt>
                <c:pt idx="135">
                  <c:v>428480</c:v>
                </c:pt>
                <c:pt idx="136">
                  <c:v>433205</c:v>
                </c:pt>
                <c:pt idx="137">
                  <c:v>428181</c:v>
                </c:pt>
                <c:pt idx="138">
                  <c:v>426585</c:v>
                </c:pt>
                <c:pt idx="139">
                  <c:v>424702</c:v>
                </c:pt>
                <c:pt idx="140">
                  <c:v>422461</c:v>
                </c:pt>
                <c:pt idx="141">
                  <c:v>418414</c:v>
                </c:pt>
                <c:pt idx="142">
                  <c:v>424889</c:v>
                </c:pt>
                <c:pt idx="143">
                  <c:v>430447</c:v>
                </c:pt>
                <c:pt idx="144">
                  <c:v>428478</c:v>
                </c:pt>
                <c:pt idx="145">
                  <c:v>427730</c:v>
                </c:pt>
                <c:pt idx="146">
                  <c:v>428618</c:v>
                </c:pt>
                <c:pt idx="147">
                  <c:v>422131</c:v>
                </c:pt>
                <c:pt idx="148">
                  <c:v>412256</c:v>
                </c:pt>
                <c:pt idx="149">
                  <c:v>412975</c:v>
                </c:pt>
                <c:pt idx="150">
                  <c:v>410616</c:v>
                </c:pt>
                <c:pt idx="151">
                  <c:v>407707</c:v>
                </c:pt>
                <c:pt idx="152">
                  <c:v>399429</c:v>
                </c:pt>
                <c:pt idx="153">
                  <c:v>396667</c:v>
                </c:pt>
                <c:pt idx="154">
                  <c:v>382340</c:v>
                </c:pt>
                <c:pt idx="155">
                  <c:v>382302</c:v>
                </c:pt>
                <c:pt idx="156">
                  <c:v>380949</c:v>
                </c:pt>
                <c:pt idx="157">
                  <c:v>381844</c:v>
                </c:pt>
                <c:pt idx="158">
                  <c:v>377575</c:v>
                </c:pt>
                <c:pt idx="159">
                  <c:v>381730</c:v>
                </c:pt>
                <c:pt idx="160">
                  <c:v>383016</c:v>
                </c:pt>
                <c:pt idx="161">
                  <c:v>382509</c:v>
                </c:pt>
                <c:pt idx="162">
                  <c:v>381539</c:v>
                </c:pt>
                <c:pt idx="163">
                  <c:v>379825</c:v>
                </c:pt>
                <c:pt idx="164">
                  <c:v>380036</c:v>
                </c:pt>
                <c:pt idx="165">
                  <c:v>374086</c:v>
                </c:pt>
                <c:pt idx="166">
                  <c:v>369576</c:v>
                </c:pt>
                <c:pt idx="167">
                  <c:v>357866</c:v>
                </c:pt>
                <c:pt idx="168">
                  <c:v>356463</c:v>
                </c:pt>
                <c:pt idx="169">
                  <c:v>350004</c:v>
                </c:pt>
                <c:pt idx="170">
                  <c:v>344622</c:v>
                </c:pt>
                <c:pt idx="171">
                  <c:v>343350</c:v>
                </c:pt>
                <c:pt idx="172">
                  <c:v>340702</c:v>
                </c:pt>
                <c:pt idx="173">
                  <c:v>337420</c:v>
                </c:pt>
                <c:pt idx="174">
                  <c:v>337581</c:v>
                </c:pt>
                <c:pt idx="175">
                  <c:v>336094</c:v>
                </c:pt>
                <c:pt idx="176">
                  <c:v>336637</c:v>
                </c:pt>
                <c:pt idx="177">
                  <c:v>335974</c:v>
                </c:pt>
                <c:pt idx="178">
                  <c:v>335874</c:v>
                </c:pt>
                <c:pt idx="179">
                  <c:v>336945</c:v>
                </c:pt>
                <c:pt idx="180">
                  <c:v>334334</c:v>
                </c:pt>
                <c:pt idx="181">
                  <c:v>334739</c:v>
                </c:pt>
                <c:pt idx="182">
                  <c:v>334472</c:v>
                </c:pt>
                <c:pt idx="183">
                  <c:v>331156</c:v>
                </c:pt>
                <c:pt idx="184">
                  <c:v>328587</c:v>
                </c:pt>
                <c:pt idx="185">
                  <c:v>331036</c:v>
                </c:pt>
                <c:pt idx="186">
                  <c:v>328972</c:v>
                </c:pt>
                <c:pt idx="187">
                  <c:v>330821</c:v>
                </c:pt>
                <c:pt idx="188">
                  <c:v>331979</c:v>
                </c:pt>
                <c:pt idx="189">
                  <c:v>332662</c:v>
                </c:pt>
                <c:pt idx="190">
                  <c:v>336903</c:v>
                </c:pt>
                <c:pt idx="191">
                  <c:v>341056</c:v>
                </c:pt>
                <c:pt idx="192">
                  <c:v>342095</c:v>
                </c:pt>
                <c:pt idx="193">
                  <c:v>346692</c:v>
                </c:pt>
                <c:pt idx="194">
                  <c:v>343555</c:v>
                </c:pt>
                <c:pt idx="195">
                  <c:v>346832</c:v>
                </c:pt>
                <c:pt idx="196">
                  <c:v>355893</c:v>
                </c:pt>
                <c:pt idx="197">
                  <c:v>357023</c:v>
                </c:pt>
                <c:pt idx="198">
                  <c:v>357777</c:v>
                </c:pt>
                <c:pt idx="199">
                  <c:v>358197</c:v>
                </c:pt>
                <c:pt idx="200">
                  <c:v>359620</c:v>
                </c:pt>
                <c:pt idx="201">
                  <c:v>363825</c:v>
                </c:pt>
                <c:pt idx="202">
                  <c:v>366459</c:v>
                </c:pt>
                <c:pt idx="203">
                  <c:v>369852</c:v>
                </c:pt>
                <c:pt idx="204">
                  <c:v>376966</c:v>
                </c:pt>
                <c:pt idx="205">
                  <c:v>379600</c:v>
                </c:pt>
                <c:pt idx="206">
                  <c:v>391128</c:v>
                </c:pt>
                <c:pt idx="207">
                  <c:v>395170</c:v>
                </c:pt>
                <c:pt idx="208">
                  <c:v>395702</c:v>
                </c:pt>
                <c:pt idx="209">
                  <c:v>400892</c:v>
                </c:pt>
                <c:pt idx="210">
                  <c:v>408089</c:v>
                </c:pt>
                <c:pt idx="211">
                  <c:v>409981</c:v>
                </c:pt>
                <c:pt idx="212">
                  <c:v>412617</c:v>
                </c:pt>
                <c:pt idx="213">
                  <c:v>415707</c:v>
                </c:pt>
                <c:pt idx="214">
                  <c:v>422905</c:v>
                </c:pt>
                <c:pt idx="215">
                  <c:v>434326</c:v>
                </c:pt>
                <c:pt idx="216">
                  <c:v>431995</c:v>
                </c:pt>
                <c:pt idx="217">
                  <c:v>430025</c:v>
                </c:pt>
                <c:pt idx="218">
                  <c:v>425284</c:v>
                </c:pt>
                <c:pt idx="219">
                  <c:v>425385</c:v>
                </c:pt>
                <c:pt idx="220">
                  <c:v>425479</c:v>
                </c:pt>
                <c:pt idx="221">
                  <c:v>424709</c:v>
                </c:pt>
                <c:pt idx="222">
                  <c:v>420753</c:v>
                </c:pt>
                <c:pt idx="223">
                  <c:v>418901</c:v>
                </c:pt>
                <c:pt idx="224">
                  <c:v>416695</c:v>
                </c:pt>
                <c:pt idx="225">
                  <c:v>417768</c:v>
                </c:pt>
                <c:pt idx="226">
                  <c:v>412731</c:v>
                </c:pt>
                <c:pt idx="227">
                  <c:v>400824</c:v>
                </c:pt>
                <c:pt idx="228">
                  <c:v>401525</c:v>
                </c:pt>
                <c:pt idx="229">
                  <c:v>401377</c:v>
                </c:pt>
                <c:pt idx="230">
                  <c:v>398165</c:v>
                </c:pt>
                <c:pt idx="231">
                  <c:v>397586</c:v>
                </c:pt>
                <c:pt idx="232">
                  <c:v>393910</c:v>
                </c:pt>
                <c:pt idx="233">
                  <c:v>388506</c:v>
                </c:pt>
                <c:pt idx="234">
                  <c:v>391030</c:v>
                </c:pt>
                <c:pt idx="235">
                  <c:v>388683</c:v>
                </c:pt>
                <c:pt idx="236">
                  <c:v>389243</c:v>
                </c:pt>
                <c:pt idx="237">
                  <c:v>385609</c:v>
                </c:pt>
                <c:pt idx="238">
                  <c:v>384711</c:v>
                </c:pt>
                <c:pt idx="239">
                  <c:v>386506</c:v>
                </c:pt>
                <c:pt idx="240">
                  <c:v>386998</c:v>
                </c:pt>
                <c:pt idx="241">
                  <c:v>387311</c:v>
                </c:pt>
                <c:pt idx="242">
                  <c:v>382466</c:v>
                </c:pt>
                <c:pt idx="243">
                  <c:v>367712</c:v>
                </c:pt>
                <c:pt idx="244">
                  <c:v>364524</c:v>
                </c:pt>
                <c:pt idx="245">
                  <c:v>368275</c:v>
                </c:pt>
                <c:pt idx="246">
                  <c:v>367958</c:v>
                </c:pt>
                <c:pt idx="247">
                  <c:v>372017</c:v>
                </c:pt>
                <c:pt idx="248">
                  <c:v>371479</c:v>
                </c:pt>
                <c:pt idx="249">
                  <c:v>371847</c:v>
                </c:pt>
                <c:pt idx="250">
                  <c:v>370749</c:v>
                </c:pt>
                <c:pt idx="251">
                  <c:v>368730</c:v>
                </c:pt>
                <c:pt idx="252">
                  <c:v>366911</c:v>
                </c:pt>
                <c:pt idx="253">
                  <c:v>367844</c:v>
                </c:pt>
                <c:pt idx="254">
                  <c:v>377655</c:v>
                </c:pt>
                <c:pt idx="255">
                  <c:v>392599</c:v>
                </c:pt>
                <c:pt idx="256">
                  <c:v>399651</c:v>
                </c:pt>
                <c:pt idx="257">
                  <c:v>400139</c:v>
                </c:pt>
                <c:pt idx="258">
                  <c:v>399701</c:v>
                </c:pt>
                <c:pt idx="259">
                  <c:v>399248</c:v>
                </c:pt>
                <c:pt idx="260">
                  <c:v>401018</c:v>
                </c:pt>
                <c:pt idx="261">
                  <c:v>404854</c:v>
                </c:pt>
                <c:pt idx="262">
                  <c:v>407822</c:v>
                </c:pt>
                <c:pt idx="263">
                  <c:v>410299</c:v>
                </c:pt>
                <c:pt idx="264">
                  <c:v>412985</c:v>
                </c:pt>
                <c:pt idx="265">
                  <c:v>412515</c:v>
                </c:pt>
                <c:pt idx="266">
                  <c:v>414440</c:v>
                </c:pt>
                <c:pt idx="267">
                  <c:v>411680</c:v>
                </c:pt>
                <c:pt idx="268">
                  <c:v>409770</c:v>
                </c:pt>
                <c:pt idx="269">
                  <c:v>409200</c:v>
                </c:pt>
                <c:pt idx="270">
                  <c:v>405248</c:v>
                </c:pt>
                <c:pt idx="271">
                  <c:v>403240</c:v>
                </c:pt>
                <c:pt idx="272">
                  <c:v>401382</c:v>
                </c:pt>
                <c:pt idx="273">
                  <c:v>396050</c:v>
                </c:pt>
                <c:pt idx="274">
                  <c:v>392092</c:v>
                </c:pt>
                <c:pt idx="275">
                  <c:v>393217</c:v>
                </c:pt>
                <c:pt idx="276">
                  <c:v>388183</c:v>
                </c:pt>
                <c:pt idx="277">
                  <c:v>382165</c:v>
                </c:pt>
                <c:pt idx="278">
                  <c:v>371634</c:v>
                </c:pt>
                <c:pt idx="279">
                  <c:v>365059</c:v>
                </c:pt>
                <c:pt idx="280">
                  <c:v>357584</c:v>
                </c:pt>
                <c:pt idx="281">
                  <c:v>349454</c:v>
                </c:pt>
                <c:pt idx="282">
                  <c:v>341903</c:v>
                </c:pt>
                <c:pt idx="283">
                  <c:v>336213</c:v>
                </c:pt>
                <c:pt idx="284">
                  <c:v>328070</c:v>
                </c:pt>
                <c:pt idx="285">
                  <c:v>318154</c:v>
                </c:pt>
                <c:pt idx="286">
                  <c:v>307602</c:v>
                </c:pt>
                <c:pt idx="287">
                  <c:v>296313</c:v>
                </c:pt>
                <c:pt idx="288">
                  <c:v>287305</c:v>
                </c:pt>
                <c:pt idx="289">
                  <c:v>283294</c:v>
                </c:pt>
                <c:pt idx="290">
                  <c:v>278272</c:v>
                </c:pt>
                <c:pt idx="291">
                  <c:v>276115</c:v>
                </c:pt>
                <c:pt idx="292">
                  <c:v>275701</c:v>
                </c:pt>
                <c:pt idx="293">
                  <c:v>271703</c:v>
                </c:pt>
                <c:pt idx="294">
                  <c:v>272904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BACA-4690-A6B9-CFA82B54C4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6812127"/>
        <c:axId val="86826687"/>
      </c:lineChart>
      <c:catAx>
        <c:axId val="86812127"/>
        <c:scaling>
          <c:orientation val="minMax"/>
        </c:scaling>
        <c:delete val="0"/>
        <c:axPos val="b"/>
        <c:numFmt formatCode="General" sourceLinked="1"/>
        <c:majorTickMark val="none"/>
        <c:minorTickMark val="out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86826687"/>
        <c:crossesAt val="-80"/>
        <c:auto val="1"/>
        <c:lblAlgn val="ctr"/>
        <c:lblOffset val="100"/>
        <c:noMultiLvlLbl val="0"/>
      </c:catAx>
      <c:valAx>
        <c:axId val="86826687"/>
        <c:scaling>
          <c:orientation val="minMax"/>
          <c:max val="650000"/>
          <c:min val="250000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prstDash val="sysDot"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86812127"/>
        <c:crosses val="autoZero"/>
        <c:crossBetween val="between"/>
        <c:majorUnit val="50000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</c:legendEntry>
      <c:layout>
        <c:manualLayout>
          <c:xMode val="edge"/>
          <c:yMode val="edge"/>
          <c:x val="8.9884733529860303E-2"/>
          <c:y val="0.89855396090383211"/>
          <c:w val="0.87751778812413272"/>
          <c:h val="8.1668651298729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fr-F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79324676794902"/>
          <c:y val="5.0925925925925923E-2"/>
          <c:w val="0.86578144079396124"/>
          <c:h val="0.70287307373579111"/>
        </c:manualLayout>
      </c:layout>
      <c:lineChart>
        <c:grouping val="standard"/>
        <c:varyColors val="0"/>
        <c:ser>
          <c:idx val="1"/>
          <c:order val="0"/>
          <c:tx>
            <c:v>Surfaces autorisées</c:v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dLbls>
            <c:dLbl>
              <c:idx val="294"/>
              <c:layout>
                <c:manualLayout>
                  <c:x val="0"/>
                  <c:y val="2.8581702409214961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-6,4 %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6D77-4571-99F3-D3472BD079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NR_SP_DPC!$A$172:$A$471</c:f>
              <c:numCache>
                <c:formatCode>General</c:formatCode>
                <c:ptCount val="300"/>
                <c:pt idx="0">
                  <c:v>2000</c:v>
                </c:pt>
                <c:pt idx="12">
                  <c:v>2001</c:v>
                </c:pt>
                <c:pt idx="24">
                  <c:v>2002</c:v>
                </c:pt>
                <c:pt idx="36">
                  <c:v>2003</c:v>
                </c:pt>
                <c:pt idx="48">
                  <c:v>2004</c:v>
                </c:pt>
                <c:pt idx="60">
                  <c:v>2005</c:v>
                </c:pt>
                <c:pt idx="72">
                  <c:v>2006</c:v>
                </c:pt>
                <c:pt idx="84">
                  <c:v>2007</c:v>
                </c:pt>
                <c:pt idx="96">
                  <c:v>2008</c:v>
                </c:pt>
                <c:pt idx="108">
                  <c:v>2009</c:v>
                </c:pt>
                <c:pt idx="120">
                  <c:v>2010</c:v>
                </c:pt>
                <c:pt idx="132">
                  <c:v>2011</c:v>
                </c:pt>
                <c:pt idx="144">
                  <c:v>2012</c:v>
                </c:pt>
                <c:pt idx="156">
                  <c:v>2013</c:v>
                </c:pt>
                <c:pt idx="168">
                  <c:v>2014</c:v>
                </c:pt>
                <c:pt idx="180">
                  <c:v>2015</c:v>
                </c:pt>
                <c:pt idx="192">
                  <c:v>2016</c:v>
                </c:pt>
                <c:pt idx="204">
                  <c:v>2017</c:v>
                </c:pt>
                <c:pt idx="216">
                  <c:v>2018</c:v>
                </c:pt>
                <c:pt idx="228">
                  <c:v>2019</c:v>
                </c:pt>
                <c:pt idx="240">
                  <c:v>2020</c:v>
                </c:pt>
                <c:pt idx="252">
                  <c:v>2021</c:v>
                </c:pt>
                <c:pt idx="264">
                  <c:v>2022</c:v>
                </c:pt>
                <c:pt idx="276">
                  <c:v>2023</c:v>
                </c:pt>
                <c:pt idx="288">
                  <c:v>2024</c:v>
                </c:pt>
              </c:numCache>
            </c:numRef>
          </c:cat>
          <c:val>
            <c:numRef>
              <c:f>NR_SP_DPC!$Q$172:$Q$471</c:f>
              <c:numCache>
                <c:formatCode>#,##0</c:formatCode>
                <c:ptCount val="300"/>
                <c:pt idx="0">
                  <c:v>43432131.594186358</c:v>
                </c:pt>
                <c:pt idx="1">
                  <c:v>43975418.93018657</c:v>
                </c:pt>
                <c:pt idx="2">
                  <c:v>44759083.200185515</c:v>
                </c:pt>
                <c:pt idx="3">
                  <c:v>44550305.118553579</c:v>
                </c:pt>
                <c:pt idx="4">
                  <c:v>45235916.157003924</c:v>
                </c:pt>
                <c:pt idx="5">
                  <c:v>45330029.364427462</c:v>
                </c:pt>
                <c:pt idx="6">
                  <c:v>45457678.40530248</c:v>
                </c:pt>
                <c:pt idx="7">
                  <c:v>46166442.71037966</c:v>
                </c:pt>
                <c:pt idx="8">
                  <c:v>46251246.662312247</c:v>
                </c:pt>
                <c:pt idx="9">
                  <c:v>46412804.339440309</c:v>
                </c:pt>
                <c:pt idx="10">
                  <c:v>47199619.384193935</c:v>
                </c:pt>
                <c:pt idx="11">
                  <c:v>47820080</c:v>
                </c:pt>
                <c:pt idx="12">
                  <c:v>48128601</c:v>
                </c:pt>
                <c:pt idx="13">
                  <c:v>48474971</c:v>
                </c:pt>
                <c:pt idx="14">
                  <c:v>48428676</c:v>
                </c:pt>
                <c:pt idx="15">
                  <c:v>48829135</c:v>
                </c:pt>
                <c:pt idx="16">
                  <c:v>48783399</c:v>
                </c:pt>
                <c:pt idx="17">
                  <c:v>49234871</c:v>
                </c:pt>
                <c:pt idx="18">
                  <c:v>49278704</c:v>
                </c:pt>
                <c:pt idx="19">
                  <c:v>49383910</c:v>
                </c:pt>
                <c:pt idx="20">
                  <c:v>48722444</c:v>
                </c:pt>
                <c:pt idx="21">
                  <c:v>48647645</c:v>
                </c:pt>
                <c:pt idx="22">
                  <c:v>48250897</c:v>
                </c:pt>
                <c:pt idx="23">
                  <c:v>47589749</c:v>
                </c:pt>
                <c:pt idx="24">
                  <c:v>47504476</c:v>
                </c:pt>
                <c:pt idx="25">
                  <c:v>47154911</c:v>
                </c:pt>
                <c:pt idx="26">
                  <c:v>46011736</c:v>
                </c:pt>
                <c:pt idx="27">
                  <c:v>45342179</c:v>
                </c:pt>
                <c:pt idx="28">
                  <c:v>44589025</c:v>
                </c:pt>
                <c:pt idx="29">
                  <c:v>44019713</c:v>
                </c:pt>
                <c:pt idx="30">
                  <c:v>43483900</c:v>
                </c:pt>
                <c:pt idx="31">
                  <c:v>42722245</c:v>
                </c:pt>
                <c:pt idx="32">
                  <c:v>42635468</c:v>
                </c:pt>
                <c:pt idx="33">
                  <c:v>42005823</c:v>
                </c:pt>
                <c:pt idx="34">
                  <c:v>42011324</c:v>
                </c:pt>
                <c:pt idx="35">
                  <c:v>41408704</c:v>
                </c:pt>
                <c:pt idx="36">
                  <c:v>41065502</c:v>
                </c:pt>
                <c:pt idx="37">
                  <c:v>40743121</c:v>
                </c:pt>
                <c:pt idx="38">
                  <c:v>41294502</c:v>
                </c:pt>
                <c:pt idx="39">
                  <c:v>41294796</c:v>
                </c:pt>
                <c:pt idx="40">
                  <c:v>41110839</c:v>
                </c:pt>
                <c:pt idx="41">
                  <c:v>41063276</c:v>
                </c:pt>
                <c:pt idx="42">
                  <c:v>40856181</c:v>
                </c:pt>
                <c:pt idx="43">
                  <c:v>40823038</c:v>
                </c:pt>
                <c:pt idx="44">
                  <c:v>41068660</c:v>
                </c:pt>
                <c:pt idx="45">
                  <c:v>41040821</c:v>
                </c:pt>
                <c:pt idx="46">
                  <c:v>40812029</c:v>
                </c:pt>
                <c:pt idx="47">
                  <c:v>40882438</c:v>
                </c:pt>
                <c:pt idx="48">
                  <c:v>41225516</c:v>
                </c:pt>
                <c:pt idx="49">
                  <c:v>40895654</c:v>
                </c:pt>
                <c:pt idx="50">
                  <c:v>40361820</c:v>
                </c:pt>
                <c:pt idx="51">
                  <c:v>40308203</c:v>
                </c:pt>
                <c:pt idx="52">
                  <c:v>40285896</c:v>
                </c:pt>
                <c:pt idx="53">
                  <c:v>40261142</c:v>
                </c:pt>
                <c:pt idx="54">
                  <c:v>40110034</c:v>
                </c:pt>
                <c:pt idx="55">
                  <c:v>40107994</c:v>
                </c:pt>
                <c:pt idx="56">
                  <c:v>39921204</c:v>
                </c:pt>
                <c:pt idx="57">
                  <c:v>39727087</c:v>
                </c:pt>
                <c:pt idx="58">
                  <c:v>39379278</c:v>
                </c:pt>
                <c:pt idx="59">
                  <c:v>39452811</c:v>
                </c:pt>
                <c:pt idx="60">
                  <c:v>39116459</c:v>
                </c:pt>
                <c:pt idx="61">
                  <c:v>39602681</c:v>
                </c:pt>
                <c:pt idx="62">
                  <c:v>40164411</c:v>
                </c:pt>
                <c:pt idx="63">
                  <c:v>40371557</c:v>
                </c:pt>
                <c:pt idx="64">
                  <c:v>40802479</c:v>
                </c:pt>
                <c:pt idx="65">
                  <c:v>41120531</c:v>
                </c:pt>
                <c:pt idx="66">
                  <c:v>41546441</c:v>
                </c:pt>
                <c:pt idx="67">
                  <c:v>42013918</c:v>
                </c:pt>
                <c:pt idx="68">
                  <c:v>42730574</c:v>
                </c:pt>
                <c:pt idx="69">
                  <c:v>43105329</c:v>
                </c:pt>
                <c:pt idx="70">
                  <c:v>43844483</c:v>
                </c:pt>
                <c:pt idx="71">
                  <c:v>44167138</c:v>
                </c:pt>
                <c:pt idx="72">
                  <c:v>44570888</c:v>
                </c:pt>
                <c:pt idx="73">
                  <c:v>45034101</c:v>
                </c:pt>
                <c:pt idx="74">
                  <c:v>45785066</c:v>
                </c:pt>
                <c:pt idx="75">
                  <c:v>45881027</c:v>
                </c:pt>
                <c:pt idx="76">
                  <c:v>45744477</c:v>
                </c:pt>
                <c:pt idx="77">
                  <c:v>46081341</c:v>
                </c:pt>
                <c:pt idx="78">
                  <c:v>46482671</c:v>
                </c:pt>
                <c:pt idx="79">
                  <c:v>46502381</c:v>
                </c:pt>
                <c:pt idx="80">
                  <c:v>46405901</c:v>
                </c:pt>
                <c:pt idx="81">
                  <c:v>46952183</c:v>
                </c:pt>
                <c:pt idx="82">
                  <c:v>47110642</c:v>
                </c:pt>
                <c:pt idx="83">
                  <c:v>47671729</c:v>
                </c:pt>
                <c:pt idx="84">
                  <c:v>47840787</c:v>
                </c:pt>
                <c:pt idx="85">
                  <c:v>47533830</c:v>
                </c:pt>
                <c:pt idx="86">
                  <c:v>47998488</c:v>
                </c:pt>
                <c:pt idx="87">
                  <c:v>48058617</c:v>
                </c:pt>
                <c:pt idx="88">
                  <c:v>48599347</c:v>
                </c:pt>
                <c:pt idx="89">
                  <c:v>48241503</c:v>
                </c:pt>
                <c:pt idx="90">
                  <c:v>48574545</c:v>
                </c:pt>
                <c:pt idx="91">
                  <c:v>49106469</c:v>
                </c:pt>
                <c:pt idx="92">
                  <c:v>49232191</c:v>
                </c:pt>
                <c:pt idx="93">
                  <c:v>49595325</c:v>
                </c:pt>
                <c:pt idx="94">
                  <c:v>49517882</c:v>
                </c:pt>
                <c:pt idx="95">
                  <c:v>48701353</c:v>
                </c:pt>
                <c:pt idx="96">
                  <c:v>48807869</c:v>
                </c:pt>
                <c:pt idx="97">
                  <c:v>49159439</c:v>
                </c:pt>
                <c:pt idx="98">
                  <c:v>48122762</c:v>
                </c:pt>
                <c:pt idx="99">
                  <c:v>48050296</c:v>
                </c:pt>
                <c:pt idx="100">
                  <c:v>48116972</c:v>
                </c:pt>
                <c:pt idx="101">
                  <c:v>48579418</c:v>
                </c:pt>
                <c:pt idx="102">
                  <c:v>48755572</c:v>
                </c:pt>
                <c:pt idx="103">
                  <c:v>48142125</c:v>
                </c:pt>
                <c:pt idx="104">
                  <c:v>47838909</c:v>
                </c:pt>
                <c:pt idx="105">
                  <c:v>47767477</c:v>
                </c:pt>
                <c:pt idx="106">
                  <c:v>47707230</c:v>
                </c:pt>
                <c:pt idx="107">
                  <c:v>48297164</c:v>
                </c:pt>
                <c:pt idx="108">
                  <c:v>48479959</c:v>
                </c:pt>
                <c:pt idx="109">
                  <c:v>48395679</c:v>
                </c:pt>
                <c:pt idx="110">
                  <c:v>48478300</c:v>
                </c:pt>
                <c:pt idx="111">
                  <c:v>48124409</c:v>
                </c:pt>
                <c:pt idx="112">
                  <c:v>48062778</c:v>
                </c:pt>
                <c:pt idx="113">
                  <c:v>46995396</c:v>
                </c:pt>
                <c:pt idx="114">
                  <c:v>46308520</c:v>
                </c:pt>
                <c:pt idx="115">
                  <c:v>45985625</c:v>
                </c:pt>
                <c:pt idx="116">
                  <c:v>45959238</c:v>
                </c:pt>
                <c:pt idx="117">
                  <c:v>45750630</c:v>
                </c:pt>
                <c:pt idx="118">
                  <c:v>45519111</c:v>
                </c:pt>
                <c:pt idx="119">
                  <c:v>44600719</c:v>
                </c:pt>
                <c:pt idx="120">
                  <c:v>44008836</c:v>
                </c:pt>
                <c:pt idx="121">
                  <c:v>42990508</c:v>
                </c:pt>
                <c:pt idx="122">
                  <c:v>43079383</c:v>
                </c:pt>
                <c:pt idx="123">
                  <c:v>43425529</c:v>
                </c:pt>
                <c:pt idx="124">
                  <c:v>42600876</c:v>
                </c:pt>
                <c:pt idx="125">
                  <c:v>42838784</c:v>
                </c:pt>
                <c:pt idx="126">
                  <c:v>43106603</c:v>
                </c:pt>
                <c:pt idx="127">
                  <c:v>42972150</c:v>
                </c:pt>
                <c:pt idx="128">
                  <c:v>42772399</c:v>
                </c:pt>
                <c:pt idx="129">
                  <c:v>42630156</c:v>
                </c:pt>
                <c:pt idx="130">
                  <c:v>42556649</c:v>
                </c:pt>
                <c:pt idx="131">
                  <c:v>43229392</c:v>
                </c:pt>
                <c:pt idx="132">
                  <c:v>43630621</c:v>
                </c:pt>
                <c:pt idx="133">
                  <c:v>44044817</c:v>
                </c:pt>
                <c:pt idx="134">
                  <c:v>44195309</c:v>
                </c:pt>
                <c:pt idx="135">
                  <c:v>44570936</c:v>
                </c:pt>
                <c:pt idx="136">
                  <c:v>44936947</c:v>
                </c:pt>
                <c:pt idx="137">
                  <c:v>44663599</c:v>
                </c:pt>
                <c:pt idx="138">
                  <c:v>44715601</c:v>
                </c:pt>
                <c:pt idx="139">
                  <c:v>45073721</c:v>
                </c:pt>
                <c:pt idx="140">
                  <c:v>45198078</c:v>
                </c:pt>
                <c:pt idx="141">
                  <c:v>45694185</c:v>
                </c:pt>
                <c:pt idx="142">
                  <c:v>45462829</c:v>
                </c:pt>
                <c:pt idx="143">
                  <c:v>45452779</c:v>
                </c:pt>
                <c:pt idx="144">
                  <c:v>45309145</c:v>
                </c:pt>
                <c:pt idx="145">
                  <c:v>45840384</c:v>
                </c:pt>
                <c:pt idx="146">
                  <c:v>45644783</c:v>
                </c:pt>
                <c:pt idx="147">
                  <c:v>44994327</c:v>
                </c:pt>
                <c:pt idx="148">
                  <c:v>44806220</c:v>
                </c:pt>
                <c:pt idx="149">
                  <c:v>45230210</c:v>
                </c:pt>
                <c:pt idx="150">
                  <c:v>45112252</c:v>
                </c:pt>
                <c:pt idx="151">
                  <c:v>44792431</c:v>
                </c:pt>
                <c:pt idx="152">
                  <c:v>45036741</c:v>
                </c:pt>
                <c:pt idx="153">
                  <c:v>44602843</c:v>
                </c:pt>
                <c:pt idx="154">
                  <c:v>44914306</c:v>
                </c:pt>
                <c:pt idx="155">
                  <c:v>44159530</c:v>
                </c:pt>
                <c:pt idx="156">
                  <c:v>44202365</c:v>
                </c:pt>
                <c:pt idx="157">
                  <c:v>43557552</c:v>
                </c:pt>
                <c:pt idx="158">
                  <c:v>43226039</c:v>
                </c:pt>
                <c:pt idx="159">
                  <c:v>43212827</c:v>
                </c:pt>
                <c:pt idx="160">
                  <c:v>43146885</c:v>
                </c:pt>
                <c:pt idx="161">
                  <c:v>42839150</c:v>
                </c:pt>
                <c:pt idx="162">
                  <c:v>42941211</c:v>
                </c:pt>
                <c:pt idx="163">
                  <c:v>42408111</c:v>
                </c:pt>
                <c:pt idx="164">
                  <c:v>42081611</c:v>
                </c:pt>
                <c:pt idx="165">
                  <c:v>41673984</c:v>
                </c:pt>
                <c:pt idx="166">
                  <c:v>40959289</c:v>
                </c:pt>
                <c:pt idx="167">
                  <c:v>41297670</c:v>
                </c:pt>
                <c:pt idx="168">
                  <c:v>40612263</c:v>
                </c:pt>
                <c:pt idx="169">
                  <c:v>40499139</c:v>
                </c:pt>
                <c:pt idx="170">
                  <c:v>40862646</c:v>
                </c:pt>
                <c:pt idx="171">
                  <c:v>40446785</c:v>
                </c:pt>
                <c:pt idx="172">
                  <c:v>39497744</c:v>
                </c:pt>
                <c:pt idx="173">
                  <c:v>39345488</c:v>
                </c:pt>
                <c:pt idx="174">
                  <c:v>38751052</c:v>
                </c:pt>
                <c:pt idx="175">
                  <c:v>38474465</c:v>
                </c:pt>
                <c:pt idx="176">
                  <c:v>37971822</c:v>
                </c:pt>
                <c:pt idx="177">
                  <c:v>37234898</c:v>
                </c:pt>
                <c:pt idx="178">
                  <c:v>36610802</c:v>
                </c:pt>
                <c:pt idx="179">
                  <c:v>36175584</c:v>
                </c:pt>
                <c:pt idx="180">
                  <c:v>35587027</c:v>
                </c:pt>
                <c:pt idx="181">
                  <c:v>35411812</c:v>
                </c:pt>
                <c:pt idx="182">
                  <c:v>34490622</c:v>
                </c:pt>
                <c:pt idx="183">
                  <c:v>34510104</c:v>
                </c:pt>
                <c:pt idx="184">
                  <c:v>34722185</c:v>
                </c:pt>
                <c:pt idx="185">
                  <c:v>34889955</c:v>
                </c:pt>
                <c:pt idx="186">
                  <c:v>34661543</c:v>
                </c:pt>
                <c:pt idx="187">
                  <c:v>34618574</c:v>
                </c:pt>
                <c:pt idx="188">
                  <c:v>34561729</c:v>
                </c:pt>
                <c:pt idx="189">
                  <c:v>34937481</c:v>
                </c:pt>
                <c:pt idx="190">
                  <c:v>35607916</c:v>
                </c:pt>
                <c:pt idx="191">
                  <c:v>35626850</c:v>
                </c:pt>
                <c:pt idx="192">
                  <c:v>36360155</c:v>
                </c:pt>
                <c:pt idx="193">
                  <c:v>36576912</c:v>
                </c:pt>
                <c:pt idx="194">
                  <c:v>36592746</c:v>
                </c:pt>
                <c:pt idx="195">
                  <c:v>37076289</c:v>
                </c:pt>
                <c:pt idx="196">
                  <c:v>37084906</c:v>
                </c:pt>
                <c:pt idx="197">
                  <c:v>36727794</c:v>
                </c:pt>
                <c:pt idx="198">
                  <c:v>36285252</c:v>
                </c:pt>
                <c:pt idx="199">
                  <c:v>37118282</c:v>
                </c:pt>
                <c:pt idx="200">
                  <c:v>37481311</c:v>
                </c:pt>
                <c:pt idx="201">
                  <c:v>37470117</c:v>
                </c:pt>
                <c:pt idx="202">
                  <c:v>37532553</c:v>
                </c:pt>
                <c:pt idx="203">
                  <c:v>37850193</c:v>
                </c:pt>
                <c:pt idx="204">
                  <c:v>37756705</c:v>
                </c:pt>
                <c:pt idx="205">
                  <c:v>37487807</c:v>
                </c:pt>
                <c:pt idx="206">
                  <c:v>38055951</c:v>
                </c:pt>
                <c:pt idx="207">
                  <c:v>37611940</c:v>
                </c:pt>
                <c:pt idx="208">
                  <c:v>38164982</c:v>
                </c:pt>
                <c:pt idx="209">
                  <c:v>38286919</c:v>
                </c:pt>
                <c:pt idx="210">
                  <c:v>38927131</c:v>
                </c:pt>
                <c:pt idx="211">
                  <c:v>39514728</c:v>
                </c:pt>
                <c:pt idx="212">
                  <c:v>39692225</c:v>
                </c:pt>
                <c:pt idx="213">
                  <c:v>40222393</c:v>
                </c:pt>
                <c:pt idx="214">
                  <c:v>40561531</c:v>
                </c:pt>
                <c:pt idx="215">
                  <c:v>40554893</c:v>
                </c:pt>
                <c:pt idx="216">
                  <c:v>41178094</c:v>
                </c:pt>
                <c:pt idx="217">
                  <c:v>41439009</c:v>
                </c:pt>
                <c:pt idx="218">
                  <c:v>41612350</c:v>
                </c:pt>
                <c:pt idx="219">
                  <c:v>41502344</c:v>
                </c:pt>
                <c:pt idx="220">
                  <c:v>40907508</c:v>
                </c:pt>
                <c:pt idx="221">
                  <c:v>40845071</c:v>
                </c:pt>
                <c:pt idx="222">
                  <c:v>40804236</c:v>
                </c:pt>
                <c:pt idx="223">
                  <c:v>39637117</c:v>
                </c:pt>
                <c:pt idx="224">
                  <c:v>39734725</c:v>
                </c:pt>
                <c:pt idx="225">
                  <c:v>39288267</c:v>
                </c:pt>
                <c:pt idx="226">
                  <c:v>39211568</c:v>
                </c:pt>
                <c:pt idx="227">
                  <c:v>39224395</c:v>
                </c:pt>
                <c:pt idx="228">
                  <c:v>39453625</c:v>
                </c:pt>
                <c:pt idx="229">
                  <c:v>40010818</c:v>
                </c:pt>
                <c:pt idx="230">
                  <c:v>39797267</c:v>
                </c:pt>
                <c:pt idx="231">
                  <c:v>40146285</c:v>
                </c:pt>
                <c:pt idx="232">
                  <c:v>41202461</c:v>
                </c:pt>
                <c:pt idx="233">
                  <c:v>41409434</c:v>
                </c:pt>
                <c:pt idx="234">
                  <c:v>42273696</c:v>
                </c:pt>
                <c:pt idx="235">
                  <c:v>42061092</c:v>
                </c:pt>
                <c:pt idx="236">
                  <c:v>41539511</c:v>
                </c:pt>
                <c:pt idx="237">
                  <c:v>41522569</c:v>
                </c:pt>
                <c:pt idx="238">
                  <c:v>41846528</c:v>
                </c:pt>
                <c:pt idx="239">
                  <c:v>42103983</c:v>
                </c:pt>
                <c:pt idx="240">
                  <c:v>41470840</c:v>
                </c:pt>
                <c:pt idx="241">
                  <c:v>41109126</c:v>
                </c:pt>
                <c:pt idx="242">
                  <c:v>39764519</c:v>
                </c:pt>
                <c:pt idx="243">
                  <c:v>38206060</c:v>
                </c:pt>
                <c:pt idx="244">
                  <c:v>36344120</c:v>
                </c:pt>
                <c:pt idx="245">
                  <c:v>35819758</c:v>
                </c:pt>
                <c:pt idx="246">
                  <c:v>34827632</c:v>
                </c:pt>
                <c:pt idx="247">
                  <c:v>35030846</c:v>
                </c:pt>
                <c:pt idx="248">
                  <c:v>35546175</c:v>
                </c:pt>
                <c:pt idx="249">
                  <c:v>35102306</c:v>
                </c:pt>
                <c:pt idx="250">
                  <c:v>34708762</c:v>
                </c:pt>
                <c:pt idx="251">
                  <c:v>33999664</c:v>
                </c:pt>
                <c:pt idx="252">
                  <c:v>33529203</c:v>
                </c:pt>
                <c:pt idx="253">
                  <c:v>32636168</c:v>
                </c:pt>
                <c:pt idx="254">
                  <c:v>33817619</c:v>
                </c:pt>
                <c:pt idx="255">
                  <c:v>34945481</c:v>
                </c:pt>
                <c:pt idx="256">
                  <c:v>36079326</c:v>
                </c:pt>
                <c:pt idx="257">
                  <c:v>36353559</c:v>
                </c:pt>
                <c:pt idx="258">
                  <c:v>36341321</c:v>
                </c:pt>
                <c:pt idx="259">
                  <c:v>37086081</c:v>
                </c:pt>
                <c:pt idx="260">
                  <c:v>37254638</c:v>
                </c:pt>
                <c:pt idx="261">
                  <c:v>37525663</c:v>
                </c:pt>
                <c:pt idx="262">
                  <c:v>37767974</c:v>
                </c:pt>
                <c:pt idx="263">
                  <c:v>38068113</c:v>
                </c:pt>
                <c:pt idx="264">
                  <c:v>38216609</c:v>
                </c:pt>
                <c:pt idx="265">
                  <c:v>38696185</c:v>
                </c:pt>
                <c:pt idx="266">
                  <c:v>38808636</c:v>
                </c:pt>
                <c:pt idx="267">
                  <c:v>39401914</c:v>
                </c:pt>
                <c:pt idx="268">
                  <c:v>39587773</c:v>
                </c:pt>
                <c:pt idx="269">
                  <c:v>39584626</c:v>
                </c:pt>
                <c:pt idx="270">
                  <c:v>39449461</c:v>
                </c:pt>
                <c:pt idx="271">
                  <c:v>39313002</c:v>
                </c:pt>
                <c:pt idx="272">
                  <c:v>39068351</c:v>
                </c:pt>
                <c:pt idx="273">
                  <c:v>39638207</c:v>
                </c:pt>
                <c:pt idx="274">
                  <c:v>39707738</c:v>
                </c:pt>
                <c:pt idx="275">
                  <c:v>40082945</c:v>
                </c:pt>
                <c:pt idx="276">
                  <c:v>40465486</c:v>
                </c:pt>
                <c:pt idx="277">
                  <c:v>40379035</c:v>
                </c:pt>
                <c:pt idx="278">
                  <c:v>40110499</c:v>
                </c:pt>
                <c:pt idx="279">
                  <c:v>39549608</c:v>
                </c:pt>
                <c:pt idx="280">
                  <c:v>39479222</c:v>
                </c:pt>
                <c:pt idx="281">
                  <c:v>39407775</c:v>
                </c:pt>
                <c:pt idx="282">
                  <c:v>39651014</c:v>
                </c:pt>
                <c:pt idx="283">
                  <c:v>38909250</c:v>
                </c:pt>
                <c:pt idx="284">
                  <c:v>38775610</c:v>
                </c:pt>
                <c:pt idx="285">
                  <c:v>38699266</c:v>
                </c:pt>
                <c:pt idx="286">
                  <c:v>37943010</c:v>
                </c:pt>
                <c:pt idx="287">
                  <c:v>37554889</c:v>
                </c:pt>
                <c:pt idx="288">
                  <c:v>37220324</c:v>
                </c:pt>
                <c:pt idx="289">
                  <c:v>37360273</c:v>
                </c:pt>
                <c:pt idx="290">
                  <c:v>37199251</c:v>
                </c:pt>
                <c:pt idx="291">
                  <c:v>37346579</c:v>
                </c:pt>
                <c:pt idx="292">
                  <c:v>37013994</c:v>
                </c:pt>
                <c:pt idx="293">
                  <c:v>36865872</c:v>
                </c:pt>
                <c:pt idx="294">
                  <c:v>37131197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6D77-4571-99F3-D3472BD07927}"/>
            </c:ext>
          </c:extLst>
        </c:ser>
        <c:ser>
          <c:idx val="0"/>
          <c:order val="1"/>
          <c:tx>
            <c:v>Surfaces commencées</c:v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dLbls>
            <c:dLbl>
              <c:idx val="294"/>
              <c:layout>
                <c:manualLayout>
                  <c:x val="0"/>
                  <c:y val="2.5405957697079967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-7,4 %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6D77-4571-99F3-D3472BD079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NR_SP_DPC!$A$172:$A$471</c:f>
              <c:numCache>
                <c:formatCode>General</c:formatCode>
                <c:ptCount val="300"/>
                <c:pt idx="0">
                  <c:v>2000</c:v>
                </c:pt>
                <c:pt idx="12">
                  <c:v>2001</c:v>
                </c:pt>
                <c:pt idx="24">
                  <c:v>2002</c:v>
                </c:pt>
                <c:pt idx="36">
                  <c:v>2003</c:v>
                </c:pt>
                <c:pt idx="48">
                  <c:v>2004</c:v>
                </c:pt>
                <c:pt idx="60">
                  <c:v>2005</c:v>
                </c:pt>
                <c:pt idx="72">
                  <c:v>2006</c:v>
                </c:pt>
                <c:pt idx="84">
                  <c:v>2007</c:v>
                </c:pt>
                <c:pt idx="96">
                  <c:v>2008</c:v>
                </c:pt>
                <c:pt idx="108">
                  <c:v>2009</c:v>
                </c:pt>
                <c:pt idx="120">
                  <c:v>2010</c:v>
                </c:pt>
                <c:pt idx="132">
                  <c:v>2011</c:v>
                </c:pt>
                <c:pt idx="144">
                  <c:v>2012</c:v>
                </c:pt>
                <c:pt idx="156">
                  <c:v>2013</c:v>
                </c:pt>
                <c:pt idx="168">
                  <c:v>2014</c:v>
                </c:pt>
                <c:pt idx="180">
                  <c:v>2015</c:v>
                </c:pt>
                <c:pt idx="192">
                  <c:v>2016</c:v>
                </c:pt>
                <c:pt idx="204">
                  <c:v>2017</c:v>
                </c:pt>
                <c:pt idx="216">
                  <c:v>2018</c:v>
                </c:pt>
                <c:pt idx="228">
                  <c:v>2019</c:v>
                </c:pt>
                <c:pt idx="240">
                  <c:v>2020</c:v>
                </c:pt>
                <c:pt idx="252">
                  <c:v>2021</c:v>
                </c:pt>
                <c:pt idx="264">
                  <c:v>2022</c:v>
                </c:pt>
                <c:pt idx="276">
                  <c:v>2023</c:v>
                </c:pt>
                <c:pt idx="288">
                  <c:v>2024</c:v>
                </c:pt>
              </c:numCache>
            </c:numRef>
          </c:cat>
          <c:val>
            <c:numRef>
              <c:f>NR_SP_DPC!$R$172:$R$471</c:f>
              <c:numCache>
                <c:formatCode>#,##0</c:formatCode>
                <c:ptCount val="300"/>
                <c:pt idx="0">
                  <c:v>32904175.826160509</c:v>
                </c:pt>
                <c:pt idx="1">
                  <c:v>33832188.419476882</c:v>
                </c:pt>
                <c:pt idx="2">
                  <c:v>35182930.965263054</c:v>
                </c:pt>
                <c:pt idx="3">
                  <c:v>35759007.801308438</c:v>
                </c:pt>
                <c:pt idx="4">
                  <c:v>36105343.326363854</c:v>
                </c:pt>
                <c:pt idx="5">
                  <c:v>36022054.81167005</c:v>
                </c:pt>
                <c:pt idx="6">
                  <c:v>37156989.776487574</c:v>
                </c:pt>
                <c:pt idx="7">
                  <c:v>37625954.759322256</c:v>
                </c:pt>
                <c:pt idx="8">
                  <c:v>38338754.963077307</c:v>
                </c:pt>
                <c:pt idx="9">
                  <c:v>38771095.415025935</c:v>
                </c:pt>
                <c:pt idx="10">
                  <c:v>39269881.961490095</c:v>
                </c:pt>
                <c:pt idx="11">
                  <c:v>40270526</c:v>
                </c:pt>
                <c:pt idx="12">
                  <c:v>40677513</c:v>
                </c:pt>
                <c:pt idx="13">
                  <c:v>40655107</c:v>
                </c:pt>
                <c:pt idx="14">
                  <c:v>40659988</c:v>
                </c:pt>
                <c:pt idx="15">
                  <c:v>40550163</c:v>
                </c:pt>
                <c:pt idx="16">
                  <c:v>41178795</c:v>
                </c:pt>
                <c:pt idx="17">
                  <c:v>41656277</c:v>
                </c:pt>
                <c:pt idx="18">
                  <c:v>40907353</c:v>
                </c:pt>
                <c:pt idx="19">
                  <c:v>41064388</c:v>
                </c:pt>
                <c:pt idx="20">
                  <c:v>41495916</c:v>
                </c:pt>
                <c:pt idx="21">
                  <c:v>41174303</c:v>
                </c:pt>
                <c:pt idx="22">
                  <c:v>40981588</c:v>
                </c:pt>
                <c:pt idx="23">
                  <c:v>40697165</c:v>
                </c:pt>
                <c:pt idx="24">
                  <c:v>41024622</c:v>
                </c:pt>
                <c:pt idx="25">
                  <c:v>41199760</c:v>
                </c:pt>
                <c:pt idx="26">
                  <c:v>40577478</c:v>
                </c:pt>
                <c:pt idx="27">
                  <c:v>40658643</c:v>
                </c:pt>
                <c:pt idx="28">
                  <c:v>40045610</c:v>
                </c:pt>
                <c:pt idx="29">
                  <c:v>39864094</c:v>
                </c:pt>
                <c:pt idx="30">
                  <c:v>39800054</c:v>
                </c:pt>
                <c:pt idx="31">
                  <c:v>39559074</c:v>
                </c:pt>
                <c:pt idx="32">
                  <c:v>38741836</c:v>
                </c:pt>
                <c:pt idx="33">
                  <c:v>38390335</c:v>
                </c:pt>
                <c:pt idx="34">
                  <c:v>38086877</c:v>
                </c:pt>
                <c:pt idx="35">
                  <c:v>37630412</c:v>
                </c:pt>
                <c:pt idx="36">
                  <c:v>37116148</c:v>
                </c:pt>
                <c:pt idx="37">
                  <c:v>36942647</c:v>
                </c:pt>
                <c:pt idx="38">
                  <c:v>36783754</c:v>
                </c:pt>
                <c:pt idx="39">
                  <c:v>36667975</c:v>
                </c:pt>
                <c:pt idx="40">
                  <c:v>36274925</c:v>
                </c:pt>
                <c:pt idx="41">
                  <c:v>36137124</c:v>
                </c:pt>
                <c:pt idx="42">
                  <c:v>36131199</c:v>
                </c:pt>
                <c:pt idx="43">
                  <c:v>36329976</c:v>
                </c:pt>
                <c:pt idx="44">
                  <c:v>36149660</c:v>
                </c:pt>
                <c:pt idx="45">
                  <c:v>35837461</c:v>
                </c:pt>
                <c:pt idx="46">
                  <c:v>35906280</c:v>
                </c:pt>
                <c:pt idx="47">
                  <c:v>35687888</c:v>
                </c:pt>
                <c:pt idx="48">
                  <c:v>36384376</c:v>
                </c:pt>
                <c:pt idx="49">
                  <c:v>36043870</c:v>
                </c:pt>
                <c:pt idx="50">
                  <c:v>36025225</c:v>
                </c:pt>
                <c:pt idx="51">
                  <c:v>36201153</c:v>
                </c:pt>
                <c:pt idx="52">
                  <c:v>36500060</c:v>
                </c:pt>
                <c:pt idx="53">
                  <c:v>36536701</c:v>
                </c:pt>
                <c:pt idx="54">
                  <c:v>36296264</c:v>
                </c:pt>
                <c:pt idx="55">
                  <c:v>36131575</c:v>
                </c:pt>
                <c:pt idx="56">
                  <c:v>36194652</c:v>
                </c:pt>
                <c:pt idx="57">
                  <c:v>36632969</c:v>
                </c:pt>
                <c:pt idx="58">
                  <c:v>36263879</c:v>
                </c:pt>
                <c:pt idx="59">
                  <c:v>36021140</c:v>
                </c:pt>
                <c:pt idx="60">
                  <c:v>35423358</c:v>
                </c:pt>
                <c:pt idx="61">
                  <c:v>35416710</c:v>
                </c:pt>
                <c:pt idx="62">
                  <c:v>35284116</c:v>
                </c:pt>
                <c:pt idx="63">
                  <c:v>35106160</c:v>
                </c:pt>
                <c:pt idx="64">
                  <c:v>35193562</c:v>
                </c:pt>
                <c:pt idx="65">
                  <c:v>34907491</c:v>
                </c:pt>
                <c:pt idx="66">
                  <c:v>35482371</c:v>
                </c:pt>
                <c:pt idx="67">
                  <c:v>35254068</c:v>
                </c:pt>
                <c:pt idx="68">
                  <c:v>35189267</c:v>
                </c:pt>
                <c:pt idx="69">
                  <c:v>35031860</c:v>
                </c:pt>
                <c:pt idx="70">
                  <c:v>35556954</c:v>
                </c:pt>
                <c:pt idx="71">
                  <c:v>36230244</c:v>
                </c:pt>
                <c:pt idx="72">
                  <c:v>36832572</c:v>
                </c:pt>
                <c:pt idx="73">
                  <c:v>37019861</c:v>
                </c:pt>
                <c:pt idx="74">
                  <c:v>37823334</c:v>
                </c:pt>
                <c:pt idx="75">
                  <c:v>37889458</c:v>
                </c:pt>
                <c:pt idx="76">
                  <c:v>37834585</c:v>
                </c:pt>
                <c:pt idx="77">
                  <c:v>38425090</c:v>
                </c:pt>
                <c:pt idx="78">
                  <c:v>37997267</c:v>
                </c:pt>
                <c:pt idx="79">
                  <c:v>38105937</c:v>
                </c:pt>
                <c:pt idx="80">
                  <c:v>38483539</c:v>
                </c:pt>
                <c:pt idx="81">
                  <c:v>38515290</c:v>
                </c:pt>
                <c:pt idx="82">
                  <c:v>38802261</c:v>
                </c:pt>
                <c:pt idx="83">
                  <c:v>38402521</c:v>
                </c:pt>
                <c:pt idx="84">
                  <c:v>37942741</c:v>
                </c:pt>
                <c:pt idx="85">
                  <c:v>38150861</c:v>
                </c:pt>
                <c:pt idx="86">
                  <c:v>38766578</c:v>
                </c:pt>
                <c:pt idx="87">
                  <c:v>38889815</c:v>
                </c:pt>
                <c:pt idx="88">
                  <c:v>39560717</c:v>
                </c:pt>
                <c:pt idx="89">
                  <c:v>39847631</c:v>
                </c:pt>
                <c:pt idx="90">
                  <c:v>40657447</c:v>
                </c:pt>
                <c:pt idx="91">
                  <c:v>41039451</c:v>
                </c:pt>
                <c:pt idx="92">
                  <c:v>41259914</c:v>
                </c:pt>
                <c:pt idx="93">
                  <c:v>41801788</c:v>
                </c:pt>
                <c:pt idx="94">
                  <c:v>41504833</c:v>
                </c:pt>
                <c:pt idx="95">
                  <c:v>41246860</c:v>
                </c:pt>
                <c:pt idx="96">
                  <c:v>41392236</c:v>
                </c:pt>
                <c:pt idx="97">
                  <c:v>40865157</c:v>
                </c:pt>
                <c:pt idx="98">
                  <c:v>40369052</c:v>
                </c:pt>
                <c:pt idx="99">
                  <c:v>40061843</c:v>
                </c:pt>
                <c:pt idx="100">
                  <c:v>40334869</c:v>
                </c:pt>
                <c:pt idx="101">
                  <c:v>40675744</c:v>
                </c:pt>
                <c:pt idx="102">
                  <c:v>40881900</c:v>
                </c:pt>
                <c:pt idx="103">
                  <c:v>41106464</c:v>
                </c:pt>
                <c:pt idx="104">
                  <c:v>40630447</c:v>
                </c:pt>
                <c:pt idx="105">
                  <c:v>40435375</c:v>
                </c:pt>
                <c:pt idx="106">
                  <c:v>41130966</c:v>
                </c:pt>
                <c:pt idx="107">
                  <c:v>40954851</c:v>
                </c:pt>
                <c:pt idx="108">
                  <c:v>40515140</c:v>
                </c:pt>
                <c:pt idx="109">
                  <c:v>40797625</c:v>
                </c:pt>
                <c:pt idx="110">
                  <c:v>40379424</c:v>
                </c:pt>
                <c:pt idx="111">
                  <c:v>40488696</c:v>
                </c:pt>
                <c:pt idx="112">
                  <c:v>39560234</c:v>
                </c:pt>
                <c:pt idx="113">
                  <c:v>38460138</c:v>
                </c:pt>
                <c:pt idx="114">
                  <c:v>37592634</c:v>
                </c:pt>
                <c:pt idx="115">
                  <c:v>37055807</c:v>
                </c:pt>
                <c:pt idx="116">
                  <c:v>37349351</c:v>
                </c:pt>
                <c:pt idx="117">
                  <c:v>36665752</c:v>
                </c:pt>
                <c:pt idx="118">
                  <c:v>35449856</c:v>
                </c:pt>
                <c:pt idx="119">
                  <c:v>34951624</c:v>
                </c:pt>
                <c:pt idx="120">
                  <c:v>34356869</c:v>
                </c:pt>
                <c:pt idx="121">
                  <c:v>33105009</c:v>
                </c:pt>
                <c:pt idx="122">
                  <c:v>33374113</c:v>
                </c:pt>
                <c:pt idx="123">
                  <c:v>33323940</c:v>
                </c:pt>
                <c:pt idx="124">
                  <c:v>32873437</c:v>
                </c:pt>
                <c:pt idx="125">
                  <c:v>32197474</c:v>
                </c:pt>
                <c:pt idx="126">
                  <c:v>31735311</c:v>
                </c:pt>
                <c:pt idx="127">
                  <c:v>30558081</c:v>
                </c:pt>
                <c:pt idx="128">
                  <c:v>29173065</c:v>
                </c:pt>
                <c:pt idx="129">
                  <c:v>29139758</c:v>
                </c:pt>
                <c:pt idx="130">
                  <c:v>28668929</c:v>
                </c:pt>
                <c:pt idx="131">
                  <c:v>28843229</c:v>
                </c:pt>
                <c:pt idx="132">
                  <c:v>29083402</c:v>
                </c:pt>
                <c:pt idx="133">
                  <c:v>30296930</c:v>
                </c:pt>
                <c:pt idx="134">
                  <c:v>29817775</c:v>
                </c:pt>
                <c:pt idx="135">
                  <c:v>29880440</c:v>
                </c:pt>
                <c:pt idx="136">
                  <c:v>29935969</c:v>
                </c:pt>
                <c:pt idx="137">
                  <c:v>29933006</c:v>
                </c:pt>
                <c:pt idx="138">
                  <c:v>29951443</c:v>
                </c:pt>
                <c:pt idx="139">
                  <c:v>30778415</c:v>
                </c:pt>
                <c:pt idx="140">
                  <c:v>31091295</c:v>
                </c:pt>
                <c:pt idx="141">
                  <c:v>31116827</c:v>
                </c:pt>
                <c:pt idx="142">
                  <c:v>31703422</c:v>
                </c:pt>
                <c:pt idx="143">
                  <c:v>32426250</c:v>
                </c:pt>
                <c:pt idx="144">
                  <c:v>32592863</c:v>
                </c:pt>
                <c:pt idx="145">
                  <c:v>31827639</c:v>
                </c:pt>
                <c:pt idx="146">
                  <c:v>31323151</c:v>
                </c:pt>
                <c:pt idx="147">
                  <c:v>30726480</c:v>
                </c:pt>
                <c:pt idx="148">
                  <c:v>30470819</c:v>
                </c:pt>
                <c:pt idx="149">
                  <c:v>30796825</c:v>
                </c:pt>
                <c:pt idx="150">
                  <c:v>30471901</c:v>
                </c:pt>
                <c:pt idx="151">
                  <c:v>29684265</c:v>
                </c:pt>
                <c:pt idx="152">
                  <c:v>29479427</c:v>
                </c:pt>
                <c:pt idx="153">
                  <c:v>29068939</c:v>
                </c:pt>
                <c:pt idx="154">
                  <c:v>28420317</c:v>
                </c:pt>
                <c:pt idx="155">
                  <c:v>27316306</c:v>
                </c:pt>
                <c:pt idx="156">
                  <c:v>26784997</c:v>
                </c:pt>
                <c:pt idx="157">
                  <c:v>26581133</c:v>
                </c:pt>
                <c:pt idx="158">
                  <c:v>26795677</c:v>
                </c:pt>
                <c:pt idx="159">
                  <c:v>26842825</c:v>
                </c:pt>
                <c:pt idx="160">
                  <c:v>27169022</c:v>
                </c:pt>
                <c:pt idx="161">
                  <c:v>27138366</c:v>
                </c:pt>
                <c:pt idx="162">
                  <c:v>27112535</c:v>
                </c:pt>
                <c:pt idx="163">
                  <c:v>27325956</c:v>
                </c:pt>
                <c:pt idx="164">
                  <c:v>27335644</c:v>
                </c:pt>
                <c:pt idx="165">
                  <c:v>27497878</c:v>
                </c:pt>
                <c:pt idx="166">
                  <c:v>27459222</c:v>
                </c:pt>
                <c:pt idx="167">
                  <c:v>27752282</c:v>
                </c:pt>
                <c:pt idx="168">
                  <c:v>27706960</c:v>
                </c:pt>
                <c:pt idx="169">
                  <c:v>28043914</c:v>
                </c:pt>
                <c:pt idx="170">
                  <c:v>27929532</c:v>
                </c:pt>
                <c:pt idx="171">
                  <c:v>27614394</c:v>
                </c:pt>
                <c:pt idx="172">
                  <c:v>26723953</c:v>
                </c:pt>
                <c:pt idx="173">
                  <c:v>26532876</c:v>
                </c:pt>
                <c:pt idx="174">
                  <c:v>26532217</c:v>
                </c:pt>
                <c:pt idx="175">
                  <c:v>26338840</c:v>
                </c:pt>
                <c:pt idx="176">
                  <c:v>26005854</c:v>
                </c:pt>
                <c:pt idx="177">
                  <c:v>25670407</c:v>
                </c:pt>
                <c:pt idx="178">
                  <c:v>25776090</c:v>
                </c:pt>
                <c:pt idx="179">
                  <c:v>25305442</c:v>
                </c:pt>
                <c:pt idx="180">
                  <c:v>25500711</c:v>
                </c:pt>
                <c:pt idx="181">
                  <c:v>24963566</c:v>
                </c:pt>
                <c:pt idx="182">
                  <c:v>24421216</c:v>
                </c:pt>
                <c:pt idx="183">
                  <c:v>24295614</c:v>
                </c:pt>
                <c:pt idx="184">
                  <c:v>24156468</c:v>
                </c:pt>
                <c:pt idx="185">
                  <c:v>23936447</c:v>
                </c:pt>
                <c:pt idx="186">
                  <c:v>23552877</c:v>
                </c:pt>
                <c:pt idx="187">
                  <c:v>23245625</c:v>
                </c:pt>
                <c:pt idx="188">
                  <c:v>23365128</c:v>
                </c:pt>
                <c:pt idx="189">
                  <c:v>23323462</c:v>
                </c:pt>
                <c:pt idx="190">
                  <c:v>23272148</c:v>
                </c:pt>
                <c:pt idx="191">
                  <c:v>23185853</c:v>
                </c:pt>
                <c:pt idx="192">
                  <c:v>23445583</c:v>
                </c:pt>
                <c:pt idx="193">
                  <c:v>23362194</c:v>
                </c:pt>
                <c:pt idx="194">
                  <c:v>23769475</c:v>
                </c:pt>
                <c:pt idx="195">
                  <c:v>23833522</c:v>
                </c:pt>
                <c:pt idx="196">
                  <c:v>24330071</c:v>
                </c:pt>
                <c:pt idx="197">
                  <c:v>24367235</c:v>
                </c:pt>
                <c:pt idx="198">
                  <c:v>23858911</c:v>
                </c:pt>
                <c:pt idx="199">
                  <c:v>24123458</c:v>
                </c:pt>
                <c:pt idx="200">
                  <c:v>23987804</c:v>
                </c:pt>
                <c:pt idx="201">
                  <c:v>24269371</c:v>
                </c:pt>
                <c:pt idx="202">
                  <c:v>23978615</c:v>
                </c:pt>
                <c:pt idx="203">
                  <c:v>24546802</c:v>
                </c:pt>
                <c:pt idx="204">
                  <c:v>24101503</c:v>
                </c:pt>
                <c:pt idx="205">
                  <c:v>24207686</c:v>
                </c:pt>
                <c:pt idx="206">
                  <c:v>24364980</c:v>
                </c:pt>
                <c:pt idx="207">
                  <c:v>24568622</c:v>
                </c:pt>
                <c:pt idx="208">
                  <c:v>24388250</c:v>
                </c:pt>
                <c:pt idx="209">
                  <c:v>24504692</c:v>
                </c:pt>
                <c:pt idx="210">
                  <c:v>24579362</c:v>
                </c:pt>
                <c:pt idx="211">
                  <c:v>24938505</c:v>
                </c:pt>
                <c:pt idx="212">
                  <c:v>25637056</c:v>
                </c:pt>
                <c:pt idx="213">
                  <c:v>25616653</c:v>
                </c:pt>
                <c:pt idx="214">
                  <c:v>25990322</c:v>
                </c:pt>
                <c:pt idx="215">
                  <c:v>25971662</c:v>
                </c:pt>
                <c:pt idx="216">
                  <c:v>26271656</c:v>
                </c:pt>
                <c:pt idx="217">
                  <c:v>26691957</c:v>
                </c:pt>
                <c:pt idx="218">
                  <c:v>26783378</c:v>
                </c:pt>
                <c:pt idx="219">
                  <c:v>26389056</c:v>
                </c:pt>
                <c:pt idx="220">
                  <c:v>27018708</c:v>
                </c:pt>
                <c:pt idx="221">
                  <c:v>26908023</c:v>
                </c:pt>
                <c:pt idx="222">
                  <c:v>27789592</c:v>
                </c:pt>
                <c:pt idx="223">
                  <c:v>27076465</c:v>
                </c:pt>
                <c:pt idx="224">
                  <c:v>26169665</c:v>
                </c:pt>
                <c:pt idx="225">
                  <c:v>26670968</c:v>
                </c:pt>
                <c:pt idx="226">
                  <c:v>26487226</c:v>
                </c:pt>
                <c:pt idx="227">
                  <c:v>26519965</c:v>
                </c:pt>
                <c:pt idx="228">
                  <c:v>26738262</c:v>
                </c:pt>
                <c:pt idx="229">
                  <c:v>26579050</c:v>
                </c:pt>
                <c:pt idx="230">
                  <c:v>26673024</c:v>
                </c:pt>
                <c:pt idx="231">
                  <c:v>26866798</c:v>
                </c:pt>
                <c:pt idx="232">
                  <c:v>26691315</c:v>
                </c:pt>
                <c:pt idx="233">
                  <c:v>26884511</c:v>
                </c:pt>
                <c:pt idx="234">
                  <c:v>27201789</c:v>
                </c:pt>
                <c:pt idx="235">
                  <c:v>27428701</c:v>
                </c:pt>
                <c:pt idx="236">
                  <c:v>27921837</c:v>
                </c:pt>
                <c:pt idx="237">
                  <c:v>27616226</c:v>
                </c:pt>
                <c:pt idx="238">
                  <c:v>28563005</c:v>
                </c:pt>
                <c:pt idx="239">
                  <c:v>28435115</c:v>
                </c:pt>
                <c:pt idx="240">
                  <c:v>28270860</c:v>
                </c:pt>
                <c:pt idx="241">
                  <c:v>28677246</c:v>
                </c:pt>
                <c:pt idx="242">
                  <c:v>27299329</c:v>
                </c:pt>
                <c:pt idx="243">
                  <c:v>26539888</c:v>
                </c:pt>
                <c:pt idx="244">
                  <c:v>25646086</c:v>
                </c:pt>
                <c:pt idx="245">
                  <c:v>25618876</c:v>
                </c:pt>
                <c:pt idx="246">
                  <c:v>24992108</c:v>
                </c:pt>
                <c:pt idx="247">
                  <c:v>25085981</c:v>
                </c:pt>
                <c:pt idx="248">
                  <c:v>24735316</c:v>
                </c:pt>
                <c:pt idx="249">
                  <c:v>24675174</c:v>
                </c:pt>
                <c:pt idx="250">
                  <c:v>23945527</c:v>
                </c:pt>
                <c:pt idx="251">
                  <c:v>23810350</c:v>
                </c:pt>
                <c:pt idx="252">
                  <c:v>23055546</c:v>
                </c:pt>
                <c:pt idx="253">
                  <c:v>22585796</c:v>
                </c:pt>
                <c:pt idx="254">
                  <c:v>23372633</c:v>
                </c:pt>
                <c:pt idx="255">
                  <c:v>24248783</c:v>
                </c:pt>
                <c:pt idx="256">
                  <c:v>25112594</c:v>
                </c:pt>
                <c:pt idx="257">
                  <c:v>24802910</c:v>
                </c:pt>
                <c:pt idx="258">
                  <c:v>24576946</c:v>
                </c:pt>
                <c:pt idx="259">
                  <c:v>24923769</c:v>
                </c:pt>
                <c:pt idx="260">
                  <c:v>25232700</c:v>
                </c:pt>
                <c:pt idx="261">
                  <c:v>24949469</c:v>
                </c:pt>
                <c:pt idx="262">
                  <c:v>24850267</c:v>
                </c:pt>
                <c:pt idx="263">
                  <c:v>25076672</c:v>
                </c:pt>
                <c:pt idx="264">
                  <c:v>25880564</c:v>
                </c:pt>
                <c:pt idx="265">
                  <c:v>25947514</c:v>
                </c:pt>
                <c:pt idx="266">
                  <c:v>26238992</c:v>
                </c:pt>
                <c:pt idx="267">
                  <c:v>27060691</c:v>
                </c:pt>
                <c:pt idx="268">
                  <c:v>27206253</c:v>
                </c:pt>
                <c:pt idx="269">
                  <c:v>27375295</c:v>
                </c:pt>
                <c:pt idx="270">
                  <c:v>27543579</c:v>
                </c:pt>
                <c:pt idx="271">
                  <c:v>27239621</c:v>
                </c:pt>
                <c:pt idx="272">
                  <c:v>26943468</c:v>
                </c:pt>
                <c:pt idx="273">
                  <c:v>26798556</c:v>
                </c:pt>
                <c:pt idx="274">
                  <c:v>26560201</c:v>
                </c:pt>
                <c:pt idx="275">
                  <c:v>26335829</c:v>
                </c:pt>
                <c:pt idx="276">
                  <c:v>25858168</c:v>
                </c:pt>
                <c:pt idx="277">
                  <c:v>25586242</c:v>
                </c:pt>
                <c:pt idx="278">
                  <c:v>25473974</c:v>
                </c:pt>
                <c:pt idx="279">
                  <c:v>24461243</c:v>
                </c:pt>
                <c:pt idx="280">
                  <c:v>23550114</c:v>
                </c:pt>
                <c:pt idx="281">
                  <c:v>23511924</c:v>
                </c:pt>
                <c:pt idx="282">
                  <c:v>23198649</c:v>
                </c:pt>
                <c:pt idx="283">
                  <c:v>22899308</c:v>
                </c:pt>
                <c:pt idx="284">
                  <c:v>22806380</c:v>
                </c:pt>
                <c:pt idx="285">
                  <c:v>22732678</c:v>
                </c:pt>
                <c:pt idx="286">
                  <c:v>22859331</c:v>
                </c:pt>
                <c:pt idx="287">
                  <c:v>22387235</c:v>
                </c:pt>
                <c:pt idx="288">
                  <c:v>22066795</c:v>
                </c:pt>
                <c:pt idx="289">
                  <c:v>22261163</c:v>
                </c:pt>
                <c:pt idx="290">
                  <c:v>21857911</c:v>
                </c:pt>
                <c:pt idx="291">
                  <c:v>21586943</c:v>
                </c:pt>
                <c:pt idx="292">
                  <c:v>21677182</c:v>
                </c:pt>
                <c:pt idx="293">
                  <c:v>21248015</c:v>
                </c:pt>
                <c:pt idx="294">
                  <c:v>21476327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6D77-4571-99F3-D3472BD079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6812127"/>
        <c:axId val="86826687"/>
      </c:lineChart>
      <c:catAx>
        <c:axId val="86812127"/>
        <c:scaling>
          <c:orientation val="minMax"/>
        </c:scaling>
        <c:delete val="0"/>
        <c:axPos val="b"/>
        <c:numFmt formatCode="General" sourceLinked="1"/>
        <c:majorTickMark val="none"/>
        <c:minorTickMark val="out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86826687"/>
        <c:crossesAt val="-80"/>
        <c:auto val="1"/>
        <c:lblAlgn val="ctr"/>
        <c:lblOffset val="100"/>
        <c:noMultiLvlLbl val="0"/>
      </c:catAx>
      <c:valAx>
        <c:axId val="86826687"/>
        <c:scaling>
          <c:orientation val="minMax"/>
          <c:max val="50000000"/>
          <c:min val="20000000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prstDash val="sysDot"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86812127"/>
        <c:crosses val="autoZero"/>
        <c:crossBetween val="between"/>
        <c:majorUnit val="5000000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</c:legendEntry>
      <c:layout>
        <c:manualLayout>
          <c:xMode val="edge"/>
          <c:yMode val="edge"/>
          <c:x val="0.10361205462011325"/>
          <c:y val="0.90663535599097989"/>
          <c:w val="0.86542602695730875"/>
          <c:h val="8.1668651298729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fr-F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762125695189355E-2"/>
          <c:y val="5.0926028612620605E-2"/>
          <c:w val="0.89806710989712746"/>
          <c:h val="0.68872193916936852"/>
        </c:manualLayout>
      </c:layout>
      <c:barChart>
        <c:barDir val="col"/>
        <c:grouping val="clustered"/>
        <c:varyColors val="0"/>
        <c:ser>
          <c:idx val="0"/>
          <c:order val="0"/>
          <c:tx>
            <c:v>Rénovation énergétique</c:v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multiLvlStrRef>
              <c:f>'Activité entretien'!$A$21:$B$32</c:f>
              <c:multiLvlStrCache>
                <c:ptCount val="1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</c:lvl>
                <c:lvl>
                  <c:pt idx="0">
                    <c:v>2022</c:v>
                  </c:pt>
                  <c:pt idx="4">
                    <c:v>2023</c:v>
                  </c:pt>
                  <c:pt idx="8">
                    <c:v>2024</c:v>
                  </c:pt>
                </c:lvl>
              </c:multiLvlStrCache>
            </c:multiLvlStrRef>
          </c:cat>
          <c:val>
            <c:numRef>
              <c:f>'Activité entretien'!$H$21:$H$32</c:f>
              <c:numCache>
                <c:formatCode>0.0%</c:formatCode>
                <c:ptCount val="12"/>
                <c:pt idx="0">
                  <c:v>1.9E-2</c:v>
                </c:pt>
                <c:pt idx="1">
                  <c:v>2.1999999999999999E-2</c:v>
                </c:pt>
                <c:pt idx="2">
                  <c:v>1.9E-2</c:v>
                </c:pt>
                <c:pt idx="3">
                  <c:v>1.4E-2</c:v>
                </c:pt>
                <c:pt idx="4">
                  <c:v>1.0999999999999999E-2</c:v>
                </c:pt>
                <c:pt idx="5">
                  <c:v>2.3E-2</c:v>
                </c:pt>
                <c:pt idx="6">
                  <c:v>0.04</c:v>
                </c:pt>
                <c:pt idx="7">
                  <c:v>2.1999999999999999E-2</c:v>
                </c:pt>
                <c:pt idx="8">
                  <c:v>1.4999999999999999E-2</c:v>
                </c:pt>
                <c:pt idx="9">
                  <c:v>4.0000000000000001E-3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4D-4E33-A226-2651CA77EE79}"/>
            </c:ext>
          </c:extLst>
        </c:ser>
        <c:ser>
          <c:idx val="2"/>
          <c:order val="1"/>
          <c:tx>
            <c:v>Ensemble des travaux</c:v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'Activité entretien'!$A$21:$B$32</c:f>
              <c:multiLvlStrCache>
                <c:ptCount val="1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</c:lvl>
                <c:lvl>
                  <c:pt idx="0">
                    <c:v>2022</c:v>
                  </c:pt>
                  <c:pt idx="4">
                    <c:v>2023</c:v>
                  </c:pt>
                  <c:pt idx="8">
                    <c:v>2024</c:v>
                  </c:pt>
                </c:lvl>
              </c:multiLvlStrCache>
            </c:multiLvlStrRef>
          </c:cat>
          <c:val>
            <c:numRef>
              <c:f>'Activité entretien'!$E$21:$E$32</c:f>
              <c:numCache>
                <c:formatCode>0.0%</c:formatCode>
                <c:ptCount val="12"/>
                <c:pt idx="0">
                  <c:v>2.1999999999999999E-2</c:v>
                </c:pt>
                <c:pt idx="1">
                  <c:v>0.02</c:v>
                </c:pt>
                <c:pt idx="2">
                  <c:v>2.3E-2</c:v>
                </c:pt>
                <c:pt idx="3">
                  <c:v>1.7999999999999999E-2</c:v>
                </c:pt>
                <c:pt idx="4">
                  <c:v>0.01</c:v>
                </c:pt>
                <c:pt idx="5">
                  <c:v>2.4E-2</c:v>
                </c:pt>
                <c:pt idx="6">
                  <c:v>0.03</c:v>
                </c:pt>
                <c:pt idx="7">
                  <c:v>2.5999999999999999E-2</c:v>
                </c:pt>
                <c:pt idx="8">
                  <c:v>1.7000000000000001E-2</c:v>
                </c:pt>
                <c:pt idx="9">
                  <c:v>1.0999999999999999E-2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44D-4E33-A226-2651CA77EE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6812127"/>
        <c:axId val="86826687"/>
      </c:barChart>
      <c:catAx>
        <c:axId val="86812127"/>
        <c:scaling>
          <c:orientation val="minMax"/>
        </c:scaling>
        <c:delete val="0"/>
        <c:axPos val="b"/>
        <c:numFmt formatCode="General" sourceLinked="1"/>
        <c:majorTickMark val="none"/>
        <c:minorTickMark val="out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86826687"/>
        <c:crossesAt val="0"/>
        <c:auto val="1"/>
        <c:lblAlgn val="ctr"/>
        <c:lblOffset val="100"/>
        <c:noMultiLvlLbl val="0"/>
      </c:catAx>
      <c:valAx>
        <c:axId val="86826687"/>
        <c:scaling>
          <c:orientation val="minMax"/>
          <c:max val="5.000000000000001E-2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prstDash val="sysDot"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868121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</c:legendEntry>
      <c:layout>
        <c:manualLayout>
          <c:xMode val="edge"/>
          <c:yMode val="edge"/>
          <c:x val="8.2144015396322947E-2"/>
          <c:y val="0.91086367869705431"/>
          <c:w val="0.89781415718271695"/>
          <c:h val="6.90462665773816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fr-F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909345066433471E-2"/>
          <c:y val="5.0925925925925923E-2"/>
          <c:w val="0.82411475703680426"/>
          <c:h val="0.79432116439990474"/>
        </c:manualLayout>
      </c:layout>
      <c:lineChart>
        <c:grouping val="standard"/>
        <c:varyColors val="0"/>
        <c:ser>
          <c:idx val="0"/>
          <c:order val="0"/>
          <c:tx>
            <c:v>Effectifs salariés</c:v>
          </c:tx>
          <c:spPr>
            <a:ln w="28575" cap="rnd">
              <a:solidFill>
                <a:srgbClr val="00B050"/>
              </a:solidFill>
              <a:prstDash val="solid"/>
              <a:round/>
            </a:ln>
            <a:effectLst/>
          </c:spPr>
          <c:marker>
            <c:symbol val="none"/>
          </c:marker>
          <c:dPt>
            <c:idx val="36"/>
            <c:marker>
              <c:symbol val="none"/>
            </c:marker>
            <c:bubble3D val="0"/>
            <c:spPr>
              <a:ln w="28575" cap="rnd">
                <a:solidFill>
                  <a:srgbClr val="00B05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DC36-404D-8D71-EF0B39415933}"/>
              </c:ext>
            </c:extLst>
          </c:dPt>
          <c:dPt>
            <c:idx val="37"/>
            <c:marker>
              <c:symbol val="none"/>
            </c:marker>
            <c:bubble3D val="0"/>
            <c:spPr>
              <a:ln w="28575" cap="rnd">
                <a:solidFill>
                  <a:srgbClr val="00B05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DC36-404D-8D71-EF0B39415933}"/>
              </c:ext>
            </c:extLst>
          </c:dPt>
          <c:dPt>
            <c:idx val="38"/>
            <c:marker>
              <c:symbol val="none"/>
            </c:marker>
            <c:bubble3D val="0"/>
            <c:spPr>
              <a:ln w="28575" cap="rnd">
                <a:solidFill>
                  <a:srgbClr val="00B05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DC36-404D-8D71-EF0B39415933}"/>
              </c:ext>
            </c:extLst>
          </c:dPt>
          <c:dPt>
            <c:idx val="40"/>
            <c:marker>
              <c:symbol val="none"/>
            </c:marker>
            <c:bubble3D val="0"/>
            <c:spPr>
              <a:ln w="28575" cap="rnd">
                <a:solidFill>
                  <a:srgbClr val="00B05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DC36-404D-8D71-EF0B39415933}"/>
              </c:ext>
            </c:extLst>
          </c:dPt>
          <c:dPt>
            <c:idx val="41"/>
            <c:marker>
              <c:symbol val="none"/>
            </c:marker>
            <c:bubble3D val="0"/>
            <c:spPr>
              <a:ln w="28575" cap="rnd">
                <a:solidFill>
                  <a:srgbClr val="00B05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DC36-404D-8D71-EF0B39415933}"/>
              </c:ext>
            </c:extLst>
          </c:dPt>
          <c:dPt>
            <c:idx val="42"/>
            <c:marker>
              <c:symbol val="none"/>
            </c:marker>
            <c:bubble3D val="0"/>
            <c:spPr>
              <a:ln w="28575" cap="rnd">
                <a:solidFill>
                  <a:srgbClr val="00B05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DC36-404D-8D71-EF0B39415933}"/>
              </c:ext>
            </c:extLst>
          </c:dPt>
          <c:dPt>
            <c:idx val="43"/>
            <c:marker>
              <c:symbol val="none"/>
            </c:marker>
            <c:bubble3D val="0"/>
            <c:spPr>
              <a:ln w="28575" cap="rnd">
                <a:solidFill>
                  <a:srgbClr val="00B05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DC36-404D-8D71-EF0B39415933}"/>
              </c:ext>
            </c:extLst>
          </c:dPt>
          <c:dPt>
            <c:idx val="46"/>
            <c:marker>
              <c:symbol val="none"/>
            </c:marker>
            <c:bubble3D val="0"/>
            <c:spPr>
              <a:ln w="28575" cap="rnd">
                <a:solidFill>
                  <a:srgbClr val="00B05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DC36-404D-8D71-EF0B39415933}"/>
              </c:ext>
            </c:extLst>
          </c:dPt>
          <c:dPt>
            <c:idx val="47"/>
            <c:marker>
              <c:symbol val="none"/>
            </c:marker>
            <c:bubble3D val="0"/>
            <c:spPr>
              <a:ln w="28575" cap="rnd">
                <a:solidFill>
                  <a:srgbClr val="00B05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1-DC36-404D-8D71-EF0B39415933}"/>
              </c:ext>
            </c:extLst>
          </c:dPt>
          <c:dPt>
            <c:idx val="48"/>
            <c:marker>
              <c:symbol val="none"/>
            </c:marker>
            <c:bubble3D val="0"/>
            <c:spPr>
              <a:ln w="28575" cap="rnd">
                <a:solidFill>
                  <a:srgbClr val="00B05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3-DC36-404D-8D71-EF0B39415933}"/>
              </c:ext>
            </c:extLst>
          </c:dPt>
          <c:dPt>
            <c:idx val="50"/>
            <c:marker>
              <c:symbol val="none"/>
            </c:marker>
            <c:bubble3D val="0"/>
            <c:spPr>
              <a:ln w="28575" cap="rnd">
                <a:solidFill>
                  <a:srgbClr val="00B05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5-DC36-404D-8D71-EF0B39415933}"/>
              </c:ext>
            </c:extLst>
          </c:dPt>
          <c:dPt>
            <c:idx val="52"/>
            <c:marker>
              <c:symbol val="none"/>
            </c:marker>
            <c:bubble3D val="0"/>
            <c:spPr>
              <a:ln w="28575" cap="rnd">
                <a:solidFill>
                  <a:srgbClr val="00B05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7-DC36-404D-8D71-EF0B39415933}"/>
              </c:ext>
            </c:extLst>
          </c:dPt>
          <c:dPt>
            <c:idx val="57"/>
            <c:marker>
              <c:symbol val="none"/>
            </c:marker>
            <c:bubble3D val="0"/>
            <c:spPr>
              <a:ln w="28575" cap="rnd">
                <a:solidFill>
                  <a:srgbClr val="00B05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9-DC36-404D-8D71-EF0B39415933}"/>
              </c:ext>
            </c:extLst>
          </c:dPt>
          <c:dPt>
            <c:idx val="58"/>
            <c:marker>
              <c:symbol val="none"/>
            </c:marker>
            <c:bubble3D val="0"/>
            <c:spPr>
              <a:ln w="28575" cap="rnd">
                <a:solidFill>
                  <a:srgbClr val="00B05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B-DC36-404D-8D71-EF0B39415933}"/>
              </c:ext>
            </c:extLst>
          </c:dPt>
          <c:dPt>
            <c:idx val="61"/>
            <c:marker>
              <c:symbol val="none"/>
            </c:marker>
            <c:bubble3D val="0"/>
            <c:spPr>
              <a:ln w="28575" cap="rnd">
                <a:solidFill>
                  <a:srgbClr val="00B05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D-DC36-404D-8D71-EF0B39415933}"/>
              </c:ext>
            </c:extLst>
          </c:dPt>
          <c:cat>
            <c:multiLvlStrRef>
              <c:f>Emploi!$A$59:$B$122</c:f>
              <c:multiLvlStrCache>
                <c:ptCount val="6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  <c:pt idx="54">
                    <c:v>T3</c:v>
                  </c:pt>
                  <c:pt idx="55">
                    <c:v>T4</c:v>
                  </c:pt>
                  <c:pt idx="56">
                    <c:v>T1</c:v>
                  </c:pt>
                  <c:pt idx="57">
                    <c:v>T2</c:v>
                  </c:pt>
                  <c:pt idx="58">
                    <c:v>T3</c:v>
                  </c:pt>
                  <c:pt idx="59">
                    <c:v>T4</c:v>
                  </c:pt>
                  <c:pt idx="60">
                    <c:v>T1</c:v>
                  </c:pt>
                  <c:pt idx="61">
                    <c:v>T2</c:v>
                  </c:pt>
                  <c:pt idx="62">
                    <c:v>T3</c:v>
                  </c:pt>
                  <c:pt idx="63">
                    <c:v>T4</c:v>
                  </c:pt>
                </c:lvl>
                <c:lvl>
                  <c:pt idx="0">
                    <c:v>2009</c:v>
                  </c:pt>
                  <c:pt idx="4">
                    <c:v>2010</c:v>
                  </c:pt>
                  <c:pt idx="8">
                    <c:v>2011</c:v>
                  </c:pt>
                  <c:pt idx="12">
                    <c:v>2012</c:v>
                  </c:pt>
                  <c:pt idx="16">
                    <c:v>2013</c:v>
                  </c:pt>
                  <c:pt idx="20">
                    <c:v>2014</c:v>
                  </c:pt>
                  <c:pt idx="24">
                    <c:v>2015</c:v>
                  </c:pt>
                  <c:pt idx="28">
                    <c:v>2016</c:v>
                  </c:pt>
                  <c:pt idx="32">
                    <c:v>2017</c:v>
                  </c:pt>
                  <c:pt idx="36">
                    <c:v>2018</c:v>
                  </c:pt>
                  <c:pt idx="40">
                    <c:v>2019</c:v>
                  </c:pt>
                  <c:pt idx="44">
                    <c:v>2020</c:v>
                  </c:pt>
                  <c:pt idx="48">
                    <c:v>2021</c:v>
                  </c:pt>
                  <c:pt idx="52">
                    <c:v>2022</c:v>
                  </c:pt>
                  <c:pt idx="56">
                    <c:v>2023</c:v>
                  </c:pt>
                  <c:pt idx="60">
                    <c:v>2024</c:v>
                  </c:pt>
                </c:lvl>
              </c:multiLvlStrCache>
            </c:multiLvlStrRef>
          </c:cat>
          <c:val>
            <c:numRef>
              <c:f>Emploi!$G$59:$G$122</c:f>
              <c:numCache>
                <c:formatCode>#,##0</c:formatCode>
                <c:ptCount val="64"/>
                <c:pt idx="0">
                  <c:v>1279.9133011443528</c:v>
                </c:pt>
                <c:pt idx="1">
                  <c:v>1270.9834829388396</c:v>
                </c:pt>
                <c:pt idx="2">
                  <c:v>1260.9067156060125</c:v>
                </c:pt>
                <c:pt idx="3">
                  <c:v>1255.4996697201054</c:v>
                </c:pt>
                <c:pt idx="4">
                  <c:v>1245.4388943397892</c:v>
                </c:pt>
                <c:pt idx="5">
                  <c:v>1241.5979738651192</c:v>
                </c:pt>
                <c:pt idx="6">
                  <c:v>1238.7377139371736</c:v>
                </c:pt>
                <c:pt idx="7">
                  <c:v>1236.204340858136</c:v>
                </c:pt>
                <c:pt idx="8">
                  <c:v>1233.7194188875997</c:v>
                </c:pt>
                <c:pt idx="9">
                  <c:v>1231.0273114470592</c:v>
                </c:pt>
                <c:pt idx="10">
                  <c:v>1227.6825718997216</c:v>
                </c:pt>
                <c:pt idx="11">
                  <c:v>1227.0299397929236</c:v>
                </c:pt>
                <c:pt idx="12">
                  <c:v>1222.3994434650465</c:v>
                </c:pt>
                <c:pt idx="13">
                  <c:v>1217.1217308230518</c:v>
                </c:pt>
                <c:pt idx="14">
                  <c:v>1212.7371695512409</c:v>
                </c:pt>
                <c:pt idx="15">
                  <c:v>1207.1346745928161</c:v>
                </c:pt>
                <c:pt idx="16">
                  <c:v>1191.9816931490632</c:v>
                </c:pt>
                <c:pt idx="17">
                  <c:v>1187.6995112377977</c:v>
                </c:pt>
                <c:pt idx="18">
                  <c:v>1183.6597169818867</c:v>
                </c:pt>
                <c:pt idx="19">
                  <c:v>1178.3271885640845</c:v>
                </c:pt>
                <c:pt idx="20">
                  <c:v>1169.8554830087978</c:v>
                </c:pt>
                <c:pt idx="21">
                  <c:v>1160.5095301142371</c:v>
                </c:pt>
                <c:pt idx="22">
                  <c:v>1148.9076575554723</c:v>
                </c:pt>
                <c:pt idx="23">
                  <c:v>1136.0166880457334</c:v>
                </c:pt>
                <c:pt idx="24">
                  <c:v>1127.6278619987845</c:v>
                </c:pt>
                <c:pt idx="25">
                  <c:v>1118.5080546407928</c:v>
                </c:pt>
                <c:pt idx="26">
                  <c:v>1110.2760161406584</c:v>
                </c:pt>
                <c:pt idx="27">
                  <c:v>1107.6127095670856</c:v>
                </c:pt>
                <c:pt idx="28">
                  <c:v>1105.0675427198894</c:v>
                </c:pt>
                <c:pt idx="29">
                  <c:v>1103.9384414501419</c:v>
                </c:pt>
                <c:pt idx="30">
                  <c:v>1103.0512904524835</c:v>
                </c:pt>
                <c:pt idx="31">
                  <c:v>1099.7446367339373</c:v>
                </c:pt>
                <c:pt idx="32">
                  <c:v>1099.547964117743</c:v>
                </c:pt>
                <c:pt idx="33">
                  <c:v>1105.1648624238251</c:v>
                </c:pt>
                <c:pt idx="34">
                  <c:v>1107.4116217462579</c:v>
                </c:pt>
                <c:pt idx="35">
                  <c:v>1111.7446575823783</c:v>
                </c:pt>
                <c:pt idx="36">
                  <c:v>1113.8388931116776</c:v>
                </c:pt>
                <c:pt idx="37">
                  <c:v>1120.3174907234863</c:v>
                </c:pt>
                <c:pt idx="38">
                  <c:v>1130.7952226635718</c:v>
                </c:pt>
                <c:pt idx="39">
                  <c:v>1137.2738202753803</c:v>
                </c:pt>
                <c:pt idx="40">
                  <c:v>1152.4136343201981</c:v>
                </c:pt>
                <c:pt idx="41">
                  <c:v>1163.0530216146994</c:v>
                </c:pt>
                <c:pt idx="42">
                  <c:v>1173.7724043023925</c:v>
                </c:pt>
                <c:pt idx="43">
                  <c:v>1184.1718054173186</c:v>
                </c:pt>
                <c:pt idx="44">
                  <c:v>1183.8043274471886</c:v>
                </c:pt>
                <c:pt idx="45">
                  <c:v>1196.6421132945216</c:v>
                </c:pt>
                <c:pt idx="46">
                  <c:v>1215.6580835808834</c:v>
                </c:pt>
                <c:pt idx="47">
                  <c:v>1230.3413011437706</c:v>
                </c:pt>
                <c:pt idx="48">
                  <c:v>1251.9013327945079</c:v>
                </c:pt>
                <c:pt idx="49">
                  <c:v>1262.4601194669312</c:v>
                </c:pt>
                <c:pt idx="50">
                  <c:v>1271.3262762147676</c:v>
                </c:pt>
                <c:pt idx="51">
                  <c:v>1276.0011588636269</c:v>
                </c:pt>
                <c:pt idx="52">
                  <c:v>1280.9476313042292</c:v>
                </c:pt>
                <c:pt idx="53">
                  <c:v>1282.5626443929316</c:v>
                </c:pt>
                <c:pt idx="54">
                  <c:v>1282.7241457018017</c:v>
                </c:pt>
                <c:pt idx="55">
                  <c:v>1284.5814107538095</c:v>
                </c:pt>
                <c:pt idx="56">
                  <c:v>1282.5626443929316</c:v>
                </c:pt>
                <c:pt idx="57">
                  <c:v>1280.3016260687484</c:v>
                </c:pt>
                <c:pt idx="58">
                  <c:v>1277.1523505457787</c:v>
                </c:pt>
                <c:pt idx="59">
                  <c:v>1274.1645763316797</c:v>
                </c:pt>
                <c:pt idx="60">
                  <c:v>1267.6237733224352</c:v>
                </c:pt>
                <c:pt idx="61">
                  <c:v>1259.5487078789238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E-DC36-404D-8D71-EF0B394159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6812127"/>
        <c:axId val="86826687"/>
      </c:lineChart>
      <c:lineChart>
        <c:grouping val="standard"/>
        <c:varyColors val="0"/>
        <c:ser>
          <c:idx val="1"/>
          <c:order val="1"/>
          <c:tx>
            <c:v>Effectifs intérimaires ETP</c:v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dPt>
            <c:idx val="36"/>
            <c:marker>
              <c:symbol val="none"/>
            </c:marker>
            <c:bubble3D val="0"/>
            <c:spPr>
              <a:ln w="28575" cap="rnd">
                <a:solidFill>
                  <a:srgbClr val="0070C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0-DC36-404D-8D71-EF0B39415933}"/>
              </c:ext>
            </c:extLst>
          </c:dPt>
          <c:dPt>
            <c:idx val="37"/>
            <c:marker>
              <c:symbol val="none"/>
            </c:marker>
            <c:bubble3D val="0"/>
            <c:spPr>
              <a:ln w="28575" cap="rnd">
                <a:solidFill>
                  <a:srgbClr val="0070C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2-DC36-404D-8D71-EF0B39415933}"/>
              </c:ext>
            </c:extLst>
          </c:dPt>
          <c:dPt>
            <c:idx val="38"/>
            <c:marker>
              <c:symbol val="none"/>
            </c:marker>
            <c:bubble3D val="0"/>
            <c:spPr>
              <a:ln w="28575" cap="rnd">
                <a:solidFill>
                  <a:srgbClr val="0070C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4-DC36-404D-8D71-EF0B39415933}"/>
              </c:ext>
            </c:extLst>
          </c:dPt>
          <c:dPt>
            <c:idx val="40"/>
            <c:marker>
              <c:symbol val="none"/>
            </c:marker>
            <c:bubble3D val="0"/>
            <c:spPr>
              <a:ln w="28575" cap="rnd">
                <a:solidFill>
                  <a:srgbClr val="0070C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6-DC36-404D-8D71-EF0B39415933}"/>
              </c:ext>
            </c:extLst>
          </c:dPt>
          <c:dPt>
            <c:idx val="41"/>
            <c:marker>
              <c:symbol val="none"/>
            </c:marker>
            <c:bubble3D val="0"/>
            <c:spPr>
              <a:ln w="28575" cap="rnd">
                <a:solidFill>
                  <a:srgbClr val="0070C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8-DC36-404D-8D71-EF0B39415933}"/>
              </c:ext>
            </c:extLst>
          </c:dPt>
          <c:dPt>
            <c:idx val="42"/>
            <c:marker>
              <c:symbol val="none"/>
            </c:marker>
            <c:bubble3D val="0"/>
            <c:spPr>
              <a:ln w="28575" cap="rnd">
                <a:solidFill>
                  <a:srgbClr val="0070C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A-DC36-404D-8D71-EF0B39415933}"/>
              </c:ext>
            </c:extLst>
          </c:dPt>
          <c:dPt>
            <c:idx val="43"/>
            <c:marker>
              <c:symbol val="none"/>
            </c:marker>
            <c:bubble3D val="0"/>
            <c:spPr>
              <a:ln w="28575" cap="rnd">
                <a:solidFill>
                  <a:srgbClr val="0070C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C-DC36-404D-8D71-EF0B39415933}"/>
              </c:ext>
            </c:extLst>
          </c:dPt>
          <c:dPt>
            <c:idx val="46"/>
            <c:marker>
              <c:symbol val="none"/>
            </c:marker>
            <c:bubble3D val="0"/>
            <c:spPr>
              <a:ln w="28575" cap="rnd">
                <a:solidFill>
                  <a:srgbClr val="0070C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E-DC36-404D-8D71-EF0B39415933}"/>
              </c:ext>
            </c:extLst>
          </c:dPt>
          <c:dPt>
            <c:idx val="47"/>
            <c:marker>
              <c:symbol val="none"/>
            </c:marker>
            <c:bubble3D val="0"/>
            <c:spPr>
              <a:ln w="28575" cap="rnd">
                <a:solidFill>
                  <a:srgbClr val="0070C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0-DC36-404D-8D71-EF0B39415933}"/>
              </c:ext>
            </c:extLst>
          </c:dPt>
          <c:dPt>
            <c:idx val="48"/>
            <c:marker>
              <c:symbol val="none"/>
            </c:marker>
            <c:bubble3D val="0"/>
            <c:spPr>
              <a:ln w="28575" cap="rnd">
                <a:solidFill>
                  <a:srgbClr val="0070C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2-DC36-404D-8D71-EF0B39415933}"/>
              </c:ext>
            </c:extLst>
          </c:dPt>
          <c:dPt>
            <c:idx val="49"/>
            <c:marker>
              <c:symbol val="none"/>
            </c:marker>
            <c:bubble3D val="0"/>
            <c:spPr>
              <a:ln w="28575" cap="rnd">
                <a:solidFill>
                  <a:srgbClr val="0070C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4-DC36-404D-8D71-EF0B39415933}"/>
              </c:ext>
            </c:extLst>
          </c:dPt>
          <c:dPt>
            <c:idx val="50"/>
            <c:marker>
              <c:symbol val="none"/>
            </c:marker>
            <c:bubble3D val="0"/>
            <c:spPr>
              <a:ln w="28575" cap="rnd">
                <a:solidFill>
                  <a:srgbClr val="0070C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6-DC36-404D-8D71-EF0B39415933}"/>
              </c:ext>
            </c:extLst>
          </c:dPt>
          <c:dPt>
            <c:idx val="52"/>
            <c:marker>
              <c:symbol val="none"/>
            </c:marker>
            <c:bubble3D val="0"/>
            <c:spPr>
              <a:ln w="28575" cap="rnd">
                <a:solidFill>
                  <a:srgbClr val="0070C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8-DC36-404D-8D71-EF0B39415933}"/>
              </c:ext>
            </c:extLst>
          </c:dPt>
          <c:dPt>
            <c:idx val="57"/>
            <c:marker>
              <c:symbol val="none"/>
            </c:marker>
            <c:bubble3D val="0"/>
            <c:spPr>
              <a:ln w="28575" cap="rnd">
                <a:solidFill>
                  <a:srgbClr val="0070C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A-DC36-404D-8D71-EF0B39415933}"/>
              </c:ext>
            </c:extLst>
          </c:dPt>
          <c:dPt>
            <c:idx val="58"/>
            <c:marker>
              <c:symbol val="none"/>
            </c:marker>
            <c:bubble3D val="0"/>
            <c:spPr>
              <a:ln w="28575" cap="rnd">
                <a:solidFill>
                  <a:srgbClr val="0070C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C-DC36-404D-8D71-EF0B39415933}"/>
              </c:ext>
            </c:extLst>
          </c:dPt>
          <c:dPt>
            <c:idx val="61"/>
            <c:marker>
              <c:symbol val="none"/>
            </c:marker>
            <c:bubble3D val="0"/>
            <c:spPr>
              <a:ln w="28575" cap="rnd">
                <a:solidFill>
                  <a:srgbClr val="0070C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E-DC36-404D-8D71-EF0B39415933}"/>
              </c:ext>
            </c:extLst>
          </c:dPt>
          <c:cat>
            <c:multiLvlStrRef>
              <c:f>Emploi!$A$59:$B$122</c:f>
              <c:multiLvlStrCache>
                <c:ptCount val="6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  <c:pt idx="54">
                    <c:v>T3</c:v>
                  </c:pt>
                  <c:pt idx="55">
                    <c:v>T4</c:v>
                  </c:pt>
                  <c:pt idx="56">
                    <c:v>T1</c:v>
                  </c:pt>
                  <c:pt idx="57">
                    <c:v>T2</c:v>
                  </c:pt>
                  <c:pt idx="58">
                    <c:v>T3</c:v>
                  </c:pt>
                  <c:pt idx="59">
                    <c:v>T4</c:v>
                  </c:pt>
                  <c:pt idx="60">
                    <c:v>T1</c:v>
                  </c:pt>
                  <c:pt idx="61">
                    <c:v>T2</c:v>
                  </c:pt>
                  <c:pt idx="62">
                    <c:v>T3</c:v>
                  </c:pt>
                  <c:pt idx="63">
                    <c:v>T4</c:v>
                  </c:pt>
                </c:lvl>
                <c:lvl>
                  <c:pt idx="0">
                    <c:v>2009</c:v>
                  </c:pt>
                  <c:pt idx="4">
                    <c:v>2010</c:v>
                  </c:pt>
                  <c:pt idx="8">
                    <c:v>2011</c:v>
                  </c:pt>
                  <c:pt idx="12">
                    <c:v>2012</c:v>
                  </c:pt>
                  <c:pt idx="16">
                    <c:v>2013</c:v>
                  </c:pt>
                  <c:pt idx="20">
                    <c:v>2014</c:v>
                  </c:pt>
                  <c:pt idx="24">
                    <c:v>2015</c:v>
                  </c:pt>
                  <c:pt idx="28">
                    <c:v>2016</c:v>
                  </c:pt>
                  <c:pt idx="32">
                    <c:v>2017</c:v>
                  </c:pt>
                  <c:pt idx="36">
                    <c:v>2018</c:v>
                  </c:pt>
                  <c:pt idx="40">
                    <c:v>2019</c:v>
                  </c:pt>
                  <c:pt idx="44">
                    <c:v>2020</c:v>
                  </c:pt>
                  <c:pt idx="48">
                    <c:v>2021</c:v>
                  </c:pt>
                  <c:pt idx="52">
                    <c:v>2022</c:v>
                  </c:pt>
                  <c:pt idx="56">
                    <c:v>2023</c:v>
                  </c:pt>
                  <c:pt idx="60">
                    <c:v>2024</c:v>
                  </c:pt>
                </c:lvl>
              </c:multiLvlStrCache>
            </c:multiLvlStrRef>
          </c:cat>
          <c:val>
            <c:numRef>
              <c:f>Emploi!$I$59:$I$122</c:f>
              <c:numCache>
                <c:formatCode>#,##0</c:formatCode>
                <c:ptCount val="64"/>
                <c:pt idx="0">
                  <c:v>95.55394886426933</c:v>
                </c:pt>
                <c:pt idx="1">
                  <c:v>89.871065867823063</c:v>
                </c:pt>
                <c:pt idx="2">
                  <c:v>88.827067568107282</c:v>
                </c:pt>
                <c:pt idx="3">
                  <c:v>87.432490750936012</c:v>
                </c:pt>
                <c:pt idx="4">
                  <c:v>88.472551281998264</c:v>
                </c:pt>
                <c:pt idx="5">
                  <c:v>92.614047873620066</c:v>
                </c:pt>
                <c:pt idx="6">
                  <c:v>91.599100370937293</c:v>
                </c:pt>
                <c:pt idx="7">
                  <c:v>94.129420340191146</c:v>
                </c:pt>
                <c:pt idx="8">
                  <c:v>104.19994041628331</c:v>
                </c:pt>
                <c:pt idx="9">
                  <c:v>99.568900245861471</c:v>
                </c:pt>
                <c:pt idx="10">
                  <c:v>96.239405975578407</c:v>
                </c:pt>
                <c:pt idx="11">
                  <c:v>98.303924483156038</c:v>
                </c:pt>
                <c:pt idx="12">
                  <c:v>98.176287278422464</c:v>
                </c:pt>
                <c:pt idx="13">
                  <c:v>95.512900260816068</c:v>
                </c:pt>
                <c:pt idx="14">
                  <c:v>90.453601163432253</c:v>
                </c:pt>
                <c:pt idx="15">
                  <c:v>88.898847759067323</c:v>
                </c:pt>
                <c:pt idx="16">
                  <c:v>90.836119794873852</c:v>
                </c:pt>
                <c:pt idx="17">
                  <c:v>88.746055241427243</c:v>
                </c:pt>
                <c:pt idx="18">
                  <c:v>90.234551054206065</c:v>
                </c:pt>
                <c:pt idx="19">
                  <c:v>90.516678350158045</c:v>
                </c:pt>
                <c:pt idx="20">
                  <c:v>91.027530866667362</c:v>
                </c:pt>
                <c:pt idx="21">
                  <c:v>83.959068313630979</c:v>
                </c:pt>
                <c:pt idx="22">
                  <c:v>82.342387480177052</c:v>
                </c:pt>
                <c:pt idx="23">
                  <c:v>79.375155721515014</c:v>
                </c:pt>
                <c:pt idx="24">
                  <c:v>82.866216954733105</c:v>
                </c:pt>
                <c:pt idx="25">
                  <c:v>81.974642824690818</c:v>
                </c:pt>
                <c:pt idx="26">
                  <c:v>82.380526031810277</c:v>
                </c:pt>
                <c:pt idx="27">
                  <c:v>83.987392714333367</c:v>
                </c:pt>
                <c:pt idx="28">
                  <c:v>88.296830128595474</c:v>
                </c:pt>
                <c:pt idx="29">
                  <c:v>86.724769243828291</c:v>
                </c:pt>
                <c:pt idx="30">
                  <c:v>89.523280997193524</c:v>
                </c:pt>
                <c:pt idx="31">
                  <c:v>93.493685802641593</c:v>
                </c:pt>
                <c:pt idx="32" formatCode="0">
                  <c:v>102.4342105093944</c:v>
                </c:pt>
                <c:pt idx="33" formatCode="0">
                  <c:v>101.87268647741922</c:v>
                </c:pt>
                <c:pt idx="34" formatCode="0">
                  <c:v>103.0312668279891</c:v>
                </c:pt>
                <c:pt idx="35" formatCode="0">
                  <c:v>110.33224262017109</c:v>
                </c:pt>
                <c:pt idx="36" formatCode="0">
                  <c:v>114.66431738857602</c:v>
                </c:pt>
                <c:pt idx="37" formatCode="0">
                  <c:v>107.40271877265501</c:v>
                </c:pt>
                <c:pt idx="38" formatCode="0">
                  <c:v>108.32273416509869</c:v>
                </c:pt>
                <c:pt idx="39" formatCode="0">
                  <c:v>114.01364369627942</c:v>
                </c:pt>
                <c:pt idx="40" formatCode="0">
                  <c:v>119.36000914223736</c:v>
                </c:pt>
                <c:pt idx="41" formatCode="0">
                  <c:v>113.63869703888332</c:v>
                </c:pt>
                <c:pt idx="42" formatCode="0">
                  <c:v>109.43058468995139</c:v>
                </c:pt>
                <c:pt idx="43" formatCode="0">
                  <c:v>113.50471534703574</c:v>
                </c:pt>
                <c:pt idx="44" formatCode="0">
                  <c:v>105.32038561652351</c:v>
                </c:pt>
                <c:pt idx="45" formatCode="0">
                  <c:v>44.62920537410389</c:v>
                </c:pt>
                <c:pt idx="46" formatCode="0">
                  <c:v>98.088058159802927</c:v>
                </c:pt>
                <c:pt idx="47" formatCode="0">
                  <c:v>103.82163286406329</c:v>
                </c:pt>
                <c:pt idx="48" formatCode="0">
                  <c:v>111.0860510120318</c:v>
                </c:pt>
                <c:pt idx="49" formatCode="0">
                  <c:v>107.18555339221226</c:v>
                </c:pt>
                <c:pt idx="50" formatCode="0">
                  <c:v>102.55417004783764</c:v>
                </c:pt>
                <c:pt idx="51" formatCode="0">
                  <c:v>107.31990650500097</c:v>
                </c:pt>
                <c:pt idx="52" formatCode="0">
                  <c:v>112.68809294918938</c:v>
                </c:pt>
                <c:pt idx="53" formatCode="0">
                  <c:v>103.37317318645573</c:v>
                </c:pt>
                <c:pt idx="54" formatCode="0">
                  <c:v>100.02980231060904</c:v>
                </c:pt>
                <c:pt idx="55" formatCode="0">
                  <c:v>106.3260151787116</c:v>
                </c:pt>
                <c:pt idx="56" formatCode="0">
                  <c:v>110.90940617695824</c:v>
                </c:pt>
                <c:pt idx="57" formatCode="0">
                  <c:v>104.21928214783917</c:v>
                </c:pt>
                <c:pt idx="58" formatCode="0">
                  <c:v>99.589045191756099</c:v>
                </c:pt>
                <c:pt idx="59" formatCode="0">
                  <c:v>101.47284401159401</c:v>
                </c:pt>
                <c:pt idx="60" formatCode="0">
                  <c:v>100.89074455271414</c:v>
                </c:pt>
                <c:pt idx="61" formatCode="0">
                  <c:v>94.475612847975739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3F-DC36-404D-8D71-EF0B394159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49917423"/>
        <c:axId val="949919919"/>
      </c:lineChart>
      <c:catAx>
        <c:axId val="86812127"/>
        <c:scaling>
          <c:orientation val="minMax"/>
        </c:scaling>
        <c:delete val="0"/>
        <c:axPos val="b"/>
        <c:numFmt formatCode="General" sourceLinked="1"/>
        <c:majorTickMark val="none"/>
        <c:minorTickMark val="out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86826687"/>
        <c:crossesAt val="-80"/>
        <c:auto val="1"/>
        <c:lblAlgn val="ctr"/>
        <c:lblOffset val="100"/>
        <c:noMultiLvlLbl val="0"/>
      </c:catAx>
      <c:valAx>
        <c:axId val="86826687"/>
        <c:scaling>
          <c:orientation val="minMax"/>
          <c:max val="1300"/>
          <c:min val="1000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prstDash val="sysDot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200" b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Effectifs salariés (en milliers)</a:t>
                </a:r>
              </a:p>
            </c:rich>
          </c:tx>
          <c:layout>
            <c:manualLayout>
              <c:xMode val="edge"/>
              <c:yMode val="edge"/>
              <c:x val="2.6045907244576813E-3"/>
              <c:y val="0.2128394880373139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rgbClr val="00B050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86812127"/>
        <c:crosses val="autoZero"/>
        <c:crossBetween val="between"/>
      </c:valAx>
      <c:valAx>
        <c:axId val="949919919"/>
        <c:scaling>
          <c:orientation val="minMax"/>
          <c:max val="130"/>
          <c:min val="4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20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Effectifs intérimaires ETP (en milliers)</a:t>
                </a:r>
                <a:endParaRPr lang="fr-FR" sz="1200">
                  <a:solidFill>
                    <a:srgbClr val="0070C0"/>
                  </a:solidFill>
                </a:endParaRPr>
              </a:p>
            </c:rich>
          </c:tx>
          <c:layout>
            <c:manualLayout>
              <c:xMode val="edge"/>
              <c:yMode val="edge"/>
              <c:x val="0.97275095641801934"/>
              <c:y val="0.1389170322908633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rgbClr val="0070C0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949917423"/>
        <c:crosses val="max"/>
        <c:crossBetween val="between"/>
        <c:majorUnit val="15"/>
      </c:valAx>
      <c:catAx>
        <c:axId val="94991742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4991991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066223462399364E-2"/>
          <c:y val="5.0925925925925923E-2"/>
          <c:w val="0.87150846409951099"/>
          <c:h val="0.66020944915118651"/>
        </c:manualLayout>
      </c:layout>
      <c:lineChart>
        <c:grouping val="standard"/>
        <c:varyColors val="0"/>
        <c:ser>
          <c:idx val="1"/>
          <c:order val="0"/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multiLvlStrRef>
              <c:f>'Créations et défaillances'!$AR$4:$AS$159</c:f>
              <c:multiLvlStrCache>
                <c:ptCount val="156"/>
                <c:lvl>
                  <c:pt idx="0">
                    <c:v>janv</c:v>
                  </c:pt>
                  <c:pt idx="1">
                    <c:v>févr</c:v>
                  </c:pt>
                  <c:pt idx="2">
                    <c:v>mars</c:v>
                  </c:pt>
                  <c:pt idx="3">
                    <c:v>avr</c:v>
                  </c:pt>
                  <c:pt idx="4">
                    <c:v>mai</c:v>
                  </c:pt>
                  <c:pt idx="5">
                    <c:v>juin</c:v>
                  </c:pt>
                  <c:pt idx="6">
                    <c:v>juil</c:v>
                  </c:pt>
                  <c:pt idx="7">
                    <c:v>août</c:v>
                  </c:pt>
                  <c:pt idx="8">
                    <c:v>sept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déc</c:v>
                  </c:pt>
                  <c:pt idx="12">
                    <c:v>janv</c:v>
                  </c:pt>
                  <c:pt idx="13">
                    <c:v>févr</c:v>
                  </c:pt>
                  <c:pt idx="14">
                    <c:v>mars</c:v>
                  </c:pt>
                  <c:pt idx="15">
                    <c:v>avr</c:v>
                  </c:pt>
                  <c:pt idx="16">
                    <c:v>mai</c:v>
                  </c:pt>
                  <c:pt idx="17">
                    <c:v>juin</c:v>
                  </c:pt>
                  <c:pt idx="18">
                    <c:v>juil</c:v>
                  </c:pt>
                  <c:pt idx="19">
                    <c:v>août</c:v>
                  </c:pt>
                  <c:pt idx="20">
                    <c:v>sept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déc</c:v>
                  </c:pt>
                  <c:pt idx="24">
                    <c:v>janv</c:v>
                  </c:pt>
                  <c:pt idx="25">
                    <c:v>févr</c:v>
                  </c:pt>
                  <c:pt idx="26">
                    <c:v>mars</c:v>
                  </c:pt>
                  <c:pt idx="27">
                    <c:v>avr</c:v>
                  </c:pt>
                  <c:pt idx="28">
                    <c:v>mai</c:v>
                  </c:pt>
                  <c:pt idx="29">
                    <c:v>juin</c:v>
                  </c:pt>
                  <c:pt idx="30">
                    <c:v>juil</c:v>
                  </c:pt>
                  <c:pt idx="31">
                    <c:v>août</c:v>
                  </c:pt>
                  <c:pt idx="32">
                    <c:v>sept</c:v>
                  </c:pt>
                  <c:pt idx="33">
                    <c:v>oct</c:v>
                  </c:pt>
                  <c:pt idx="34">
                    <c:v>nov</c:v>
                  </c:pt>
                  <c:pt idx="35">
                    <c:v>déc</c:v>
                  </c:pt>
                  <c:pt idx="36">
                    <c:v>janv</c:v>
                  </c:pt>
                  <c:pt idx="37">
                    <c:v>févr</c:v>
                  </c:pt>
                  <c:pt idx="38">
                    <c:v>mars</c:v>
                  </c:pt>
                  <c:pt idx="39">
                    <c:v>avr</c:v>
                  </c:pt>
                  <c:pt idx="40">
                    <c:v>mai</c:v>
                  </c:pt>
                  <c:pt idx="41">
                    <c:v>juin</c:v>
                  </c:pt>
                  <c:pt idx="42">
                    <c:v>juil</c:v>
                  </c:pt>
                  <c:pt idx="43">
                    <c:v>août</c:v>
                  </c:pt>
                  <c:pt idx="44">
                    <c:v>sept</c:v>
                  </c:pt>
                  <c:pt idx="45">
                    <c:v>oct</c:v>
                  </c:pt>
                  <c:pt idx="46">
                    <c:v>nov</c:v>
                  </c:pt>
                  <c:pt idx="47">
                    <c:v>déc</c:v>
                  </c:pt>
                  <c:pt idx="48">
                    <c:v>janv</c:v>
                  </c:pt>
                  <c:pt idx="49">
                    <c:v>févr</c:v>
                  </c:pt>
                  <c:pt idx="50">
                    <c:v>mars</c:v>
                  </c:pt>
                  <c:pt idx="51">
                    <c:v>avr</c:v>
                  </c:pt>
                  <c:pt idx="52">
                    <c:v>mai</c:v>
                  </c:pt>
                  <c:pt idx="53">
                    <c:v>juin</c:v>
                  </c:pt>
                  <c:pt idx="54">
                    <c:v>juil</c:v>
                  </c:pt>
                  <c:pt idx="55">
                    <c:v>août</c:v>
                  </c:pt>
                  <c:pt idx="56">
                    <c:v>sept</c:v>
                  </c:pt>
                  <c:pt idx="57">
                    <c:v>oct</c:v>
                  </c:pt>
                  <c:pt idx="58">
                    <c:v>nov</c:v>
                  </c:pt>
                  <c:pt idx="59">
                    <c:v>déc</c:v>
                  </c:pt>
                  <c:pt idx="60">
                    <c:v>janv</c:v>
                  </c:pt>
                  <c:pt idx="61">
                    <c:v>févr</c:v>
                  </c:pt>
                  <c:pt idx="62">
                    <c:v>mars</c:v>
                  </c:pt>
                  <c:pt idx="63">
                    <c:v>avr</c:v>
                  </c:pt>
                  <c:pt idx="64">
                    <c:v>mai</c:v>
                  </c:pt>
                  <c:pt idx="65">
                    <c:v>juin</c:v>
                  </c:pt>
                  <c:pt idx="66">
                    <c:v>juil</c:v>
                  </c:pt>
                  <c:pt idx="67">
                    <c:v>août</c:v>
                  </c:pt>
                  <c:pt idx="68">
                    <c:v>sept</c:v>
                  </c:pt>
                  <c:pt idx="69">
                    <c:v>oct</c:v>
                  </c:pt>
                  <c:pt idx="70">
                    <c:v>nov</c:v>
                  </c:pt>
                  <c:pt idx="71">
                    <c:v>déc</c:v>
                  </c:pt>
                  <c:pt idx="72">
                    <c:v>janv</c:v>
                  </c:pt>
                  <c:pt idx="73">
                    <c:v>févr</c:v>
                  </c:pt>
                  <c:pt idx="74">
                    <c:v>mars</c:v>
                  </c:pt>
                  <c:pt idx="75">
                    <c:v>avr</c:v>
                  </c:pt>
                  <c:pt idx="76">
                    <c:v>mai</c:v>
                  </c:pt>
                  <c:pt idx="77">
                    <c:v>juin</c:v>
                  </c:pt>
                  <c:pt idx="78">
                    <c:v>juil</c:v>
                  </c:pt>
                  <c:pt idx="79">
                    <c:v>août</c:v>
                  </c:pt>
                  <c:pt idx="80">
                    <c:v>sept</c:v>
                  </c:pt>
                  <c:pt idx="81">
                    <c:v>oct</c:v>
                  </c:pt>
                  <c:pt idx="82">
                    <c:v>nov</c:v>
                  </c:pt>
                  <c:pt idx="83">
                    <c:v>déc</c:v>
                  </c:pt>
                  <c:pt idx="84">
                    <c:v>janv</c:v>
                  </c:pt>
                  <c:pt idx="85">
                    <c:v>févr</c:v>
                  </c:pt>
                  <c:pt idx="86">
                    <c:v>mars</c:v>
                  </c:pt>
                  <c:pt idx="87">
                    <c:v>avr</c:v>
                  </c:pt>
                  <c:pt idx="88">
                    <c:v>mai</c:v>
                  </c:pt>
                  <c:pt idx="89">
                    <c:v>juin</c:v>
                  </c:pt>
                  <c:pt idx="90">
                    <c:v>juil</c:v>
                  </c:pt>
                  <c:pt idx="91">
                    <c:v>août</c:v>
                  </c:pt>
                  <c:pt idx="92">
                    <c:v>sept</c:v>
                  </c:pt>
                  <c:pt idx="93">
                    <c:v>oct</c:v>
                  </c:pt>
                  <c:pt idx="94">
                    <c:v>nov</c:v>
                  </c:pt>
                  <c:pt idx="95">
                    <c:v>déc</c:v>
                  </c:pt>
                  <c:pt idx="96">
                    <c:v>janv</c:v>
                  </c:pt>
                  <c:pt idx="97">
                    <c:v>févr</c:v>
                  </c:pt>
                  <c:pt idx="98">
                    <c:v>mars</c:v>
                  </c:pt>
                  <c:pt idx="99">
                    <c:v>avr</c:v>
                  </c:pt>
                  <c:pt idx="100">
                    <c:v>mai</c:v>
                  </c:pt>
                  <c:pt idx="101">
                    <c:v>juin</c:v>
                  </c:pt>
                  <c:pt idx="102">
                    <c:v>juil</c:v>
                  </c:pt>
                  <c:pt idx="103">
                    <c:v>août</c:v>
                  </c:pt>
                  <c:pt idx="104">
                    <c:v>sept</c:v>
                  </c:pt>
                  <c:pt idx="105">
                    <c:v>oct</c:v>
                  </c:pt>
                  <c:pt idx="106">
                    <c:v>nov</c:v>
                  </c:pt>
                  <c:pt idx="107">
                    <c:v>déc</c:v>
                  </c:pt>
                  <c:pt idx="108">
                    <c:v>janv</c:v>
                  </c:pt>
                  <c:pt idx="109">
                    <c:v>févr</c:v>
                  </c:pt>
                  <c:pt idx="110">
                    <c:v>mars</c:v>
                  </c:pt>
                  <c:pt idx="111">
                    <c:v>avr</c:v>
                  </c:pt>
                  <c:pt idx="112">
                    <c:v>mai</c:v>
                  </c:pt>
                  <c:pt idx="113">
                    <c:v>juin</c:v>
                  </c:pt>
                  <c:pt idx="114">
                    <c:v>juil</c:v>
                  </c:pt>
                  <c:pt idx="115">
                    <c:v>août</c:v>
                  </c:pt>
                  <c:pt idx="116">
                    <c:v>sept</c:v>
                  </c:pt>
                  <c:pt idx="117">
                    <c:v>oct</c:v>
                  </c:pt>
                  <c:pt idx="118">
                    <c:v>nov</c:v>
                  </c:pt>
                  <c:pt idx="119">
                    <c:v>déc</c:v>
                  </c:pt>
                  <c:pt idx="120">
                    <c:v>janv</c:v>
                  </c:pt>
                  <c:pt idx="121">
                    <c:v>févr</c:v>
                  </c:pt>
                  <c:pt idx="122">
                    <c:v>mars</c:v>
                  </c:pt>
                  <c:pt idx="123">
                    <c:v>avr</c:v>
                  </c:pt>
                  <c:pt idx="124">
                    <c:v>mai</c:v>
                  </c:pt>
                  <c:pt idx="125">
                    <c:v>juin</c:v>
                  </c:pt>
                  <c:pt idx="126">
                    <c:v>juil</c:v>
                  </c:pt>
                  <c:pt idx="127">
                    <c:v>août</c:v>
                  </c:pt>
                  <c:pt idx="128">
                    <c:v>sept</c:v>
                  </c:pt>
                  <c:pt idx="129">
                    <c:v>oct</c:v>
                  </c:pt>
                  <c:pt idx="130">
                    <c:v>nov</c:v>
                  </c:pt>
                  <c:pt idx="131">
                    <c:v>déc</c:v>
                  </c:pt>
                  <c:pt idx="132">
                    <c:v>janv</c:v>
                  </c:pt>
                  <c:pt idx="133">
                    <c:v>févr</c:v>
                  </c:pt>
                  <c:pt idx="134">
                    <c:v>mars</c:v>
                  </c:pt>
                  <c:pt idx="135">
                    <c:v>avr</c:v>
                  </c:pt>
                  <c:pt idx="136">
                    <c:v>mai</c:v>
                  </c:pt>
                  <c:pt idx="137">
                    <c:v>juin</c:v>
                  </c:pt>
                  <c:pt idx="138">
                    <c:v>juil</c:v>
                  </c:pt>
                  <c:pt idx="139">
                    <c:v>août</c:v>
                  </c:pt>
                  <c:pt idx="140">
                    <c:v>sept</c:v>
                  </c:pt>
                  <c:pt idx="141">
                    <c:v>oct</c:v>
                  </c:pt>
                  <c:pt idx="142">
                    <c:v>nov</c:v>
                  </c:pt>
                  <c:pt idx="143">
                    <c:v>déc</c:v>
                  </c:pt>
                  <c:pt idx="144">
                    <c:v>janv</c:v>
                  </c:pt>
                  <c:pt idx="145">
                    <c:v>févr</c:v>
                  </c:pt>
                  <c:pt idx="146">
                    <c:v>mars</c:v>
                  </c:pt>
                  <c:pt idx="147">
                    <c:v>avr</c:v>
                  </c:pt>
                  <c:pt idx="148">
                    <c:v>mai</c:v>
                  </c:pt>
                  <c:pt idx="149">
                    <c:v>juin</c:v>
                  </c:pt>
                  <c:pt idx="150">
                    <c:v>juil</c:v>
                  </c:pt>
                  <c:pt idx="151">
                    <c:v>août</c:v>
                  </c:pt>
                  <c:pt idx="152">
                    <c:v>sept</c:v>
                  </c:pt>
                  <c:pt idx="153">
                    <c:v>oct</c:v>
                  </c:pt>
                  <c:pt idx="154">
                    <c:v>nov</c:v>
                  </c:pt>
                  <c:pt idx="155">
                    <c:v>déc</c:v>
                  </c:pt>
                </c:lvl>
                <c:lvl>
                  <c:pt idx="0">
                    <c:v>2012</c:v>
                  </c:pt>
                  <c:pt idx="12">
                    <c:v>2013</c:v>
                  </c:pt>
                  <c:pt idx="24">
                    <c:v>2014</c:v>
                  </c:pt>
                  <c:pt idx="36">
                    <c:v>2015</c:v>
                  </c:pt>
                  <c:pt idx="48">
                    <c:v>2016</c:v>
                  </c:pt>
                  <c:pt idx="60">
                    <c:v>2017</c:v>
                  </c:pt>
                  <c:pt idx="72">
                    <c:v>2018</c:v>
                  </c:pt>
                  <c:pt idx="84">
                    <c:v>2019</c:v>
                  </c:pt>
                  <c:pt idx="96">
                    <c:v>2020</c:v>
                  </c:pt>
                  <c:pt idx="108">
                    <c:v>2021</c:v>
                  </c:pt>
                  <c:pt idx="120">
                    <c:v>2022</c:v>
                  </c:pt>
                  <c:pt idx="132">
                    <c:v>2023</c:v>
                  </c:pt>
                  <c:pt idx="144">
                    <c:v>2024</c:v>
                  </c:pt>
                </c:lvl>
              </c:multiLvlStrCache>
            </c:multiLvlStrRef>
          </c:cat>
          <c:val>
            <c:numRef>
              <c:f>'Créations et défaillances'!$BF$4:$BF$159</c:f>
              <c:numCache>
                <c:formatCode>General</c:formatCode>
                <c:ptCount val="156"/>
                <c:pt idx="2" formatCode="#,##0">
                  <c:v>4106</c:v>
                </c:pt>
                <c:pt idx="3" formatCode="#,##0">
                  <c:v>3804</c:v>
                </c:pt>
                <c:pt idx="4" formatCode="#,##0">
                  <c:v>3639</c:v>
                </c:pt>
                <c:pt idx="5" formatCode="#,##0">
                  <c:v>3469</c:v>
                </c:pt>
                <c:pt idx="6" formatCode="#,##0">
                  <c:v>3559</c:v>
                </c:pt>
                <c:pt idx="7" formatCode="#,##0">
                  <c:v>2861</c:v>
                </c:pt>
                <c:pt idx="8" formatCode="#,##0">
                  <c:v>2958</c:v>
                </c:pt>
                <c:pt idx="9" formatCode="#,##0">
                  <c:v>3257</c:v>
                </c:pt>
                <c:pt idx="10" formatCode="#,##0">
                  <c:v>4043</c:v>
                </c:pt>
                <c:pt idx="11" formatCode="#,##0">
                  <c:v>3930</c:v>
                </c:pt>
                <c:pt idx="12" formatCode="#,##0">
                  <c:v>3796</c:v>
                </c:pt>
                <c:pt idx="13" formatCode="#,##0">
                  <c:v>3909</c:v>
                </c:pt>
                <c:pt idx="14" formatCode="#,##0">
                  <c:v>4088</c:v>
                </c:pt>
                <c:pt idx="15" formatCode="#,##0">
                  <c:v>4029</c:v>
                </c:pt>
                <c:pt idx="16" formatCode="#,##0">
                  <c:v>3839</c:v>
                </c:pt>
                <c:pt idx="17" formatCode="#,##0">
                  <c:v>3694</c:v>
                </c:pt>
                <c:pt idx="18" formatCode="#,##0">
                  <c:v>3668</c:v>
                </c:pt>
                <c:pt idx="19" formatCode="#,##0">
                  <c:v>2929</c:v>
                </c:pt>
                <c:pt idx="20" formatCode="#,##0">
                  <c:v>3116</c:v>
                </c:pt>
                <c:pt idx="21" formatCode="#,##0">
                  <c:v>3360</c:v>
                </c:pt>
                <c:pt idx="22" formatCode="#,##0">
                  <c:v>4201</c:v>
                </c:pt>
                <c:pt idx="23" formatCode="#,##0">
                  <c:v>3902</c:v>
                </c:pt>
                <c:pt idx="24" formatCode="#,##0">
                  <c:v>3728</c:v>
                </c:pt>
                <c:pt idx="25" formatCode="#,##0">
                  <c:v>3807</c:v>
                </c:pt>
                <c:pt idx="26" formatCode="#,##0">
                  <c:v>4079</c:v>
                </c:pt>
                <c:pt idx="27" formatCode="#,##0">
                  <c:v>3983</c:v>
                </c:pt>
                <c:pt idx="28" formatCode="#,##0">
                  <c:v>3747</c:v>
                </c:pt>
                <c:pt idx="29" formatCode="#,##0">
                  <c:v>3679</c:v>
                </c:pt>
                <c:pt idx="30" formatCode="#,##0">
                  <c:v>3744</c:v>
                </c:pt>
                <c:pt idx="31" formatCode="#,##0">
                  <c:v>3048</c:v>
                </c:pt>
                <c:pt idx="32" formatCode="#,##0">
                  <c:v>3198</c:v>
                </c:pt>
                <c:pt idx="33" formatCode="#,##0">
                  <c:v>3386</c:v>
                </c:pt>
                <c:pt idx="34" formatCode="#,##0">
                  <c:v>4245</c:v>
                </c:pt>
                <c:pt idx="35" formatCode="#,##0">
                  <c:v>3764</c:v>
                </c:pt>
                <c:pt idx="36" formatCode="#,##0">
                  <c:v>3808</c:v>
                </c:pt>
                <c:pt idx="37" formatCode="#,##0">
                  <c:v>3959</c:v>
                </c:pt>
                <c:pt idx="38" formatCode="#,##0">
                  <c:v>4537</c:v>
                </c:pt>
                <c:pt idx="39" formatCode="#,##0">
                  <c:v>4285</c:v>
                </c:pt>
                <c:pt idx="40" formatCode="#,##0">
                  <c:v>3626</c:v>
                </c:pt>
                <c:pt idx="41" formatCode="#,##0">
                  <c:v>3527</c:v>
                </c:pt>
                <c:pt idx="42" formatCode="#,##0">
                  <c:v>3357</c:v>
                </c:pt>
                <c:pt idx="43" formatCode="#,##0">
                  <c:v>2957</c:v>
                </c:pt>
                <c:pt idx="44" formatCode="#,##0">
                  <c:v>2966</c:v>
                </c:pt>
                <c:pt idx="45" formatCode="#,##0">
                  <c:v>3142</c:v>
                </c:pt>
                <c:pt idx="46" formatCode="#,##0">
                  <c:v>4044</c:v>
                </c:pt>
                <c:pt idx="47" formatCode="#,##0">
                  <c:v>3713</c:v>
                </c:pt>
                <c:pt idx="48" formatCode="#,##0">
                  <c:v>3629</c:v>
                </c:pt>
                <c:pt idx="49" formatCode="#,##0">
                  <c:v>3575</c:v>
                </c:pt>
                <c:pt idx="50" formatCode="#,##0">
                  <c:v>3793</c:v>
                </c:pt>
                <c:pt idx="51" formatCode="#,##0">
                  <c:v>3633</c:v>
                </c:pt>
                <c:pt idx="52" formatCode="#,##0">
                  <c:v>3530</c:v>
                </c:pt>
                <c:pt idx="53" formatCode="#,##0">
                  <c:v>3396</c:v>
                </c:pt>
                <c:pt idx="54" formatCode="#,##0">
                  <c:v>3244</c:v>
                </c:pt>
                <c:pt idx="55" formatCode="#,##0">
                  <c:v>2450</c:v>
                </c:pt>
                <c:pt idx="56" formatCode="#,##0">
                  <c:v>2451</c:v>
                </c:pt>
                <c:pt idx="57" formatCode="#,##0">
                  <c:v>2668</c:v>
                </c:pt>
                <c:pt idx="58" formatCode="#,##0">
                  <c:v>3425</c:v>
                </c:pt>
                <c:pt idx="59" formatCode="#,##0">
                  <c:v>3042</c:v>
                </c:pt>
                <c:pt idx="60" formatCode="#,##0">
                  <c:v>2985</c:v>
                </c:pt>
                <c:pt idx="61" formatCode="#,##0">
                  <c:v>3010</c:v>
                </c:pt>
                <c:pt idx="62" formatCode="#,##0">
                  <c:v>3437</c:v>
                </c:pt>
                <c:pt idx="63" formatCode="#,##0">
                  <c:v>3245</c:v>
                </c:pt>
                <c:pt idx="64" formatCode="#,##0">
                  <c:v>3172</c:v>
                </c:pt>
                <c:pt idx="65" formatCode="#,##0">
                  <c:v>2896</c:v>
                </c:pt>
                <c:pt idx="66" formatCode="#,##0">
                  <c:v>2842</c:v>
                </c:pt>
                <c:pt idx="67" formatCode="#,##0">
                  <c:v>2120</c:v>
                </c:pt>
                <c:pt idx="68" formatCode="#,##0">
                  <c:v>2198</c:v>
                </c:pt>
                <c:pt idx="69" formatCode="#,##0">
                  <c:v>2466</c:v>
                </c:pt>
                <c:pt idx="70" formatCode="#,##0">
                  <c:v>3179</c:v>
                </c:pt>
                <c:pt idx="71" formatCode="#,##0">
                  <c:v>2956</c:v>
                </c:pt>
                <c:pt idx="72" formatCode="#,##0">
                  <c:v>2905</c:v>
                </c:pt>
                <c:pt idx="73" formatCode="#,##0">
                  <c:v>2833</c:v>
                </c:pt>
                <c:pt idx="74" formatCode="#,##0">
                  <c:v>3021</c:v>
                </c:pt>
                <c:pt idx="75" formatCode="#,##0">
                  <c:v>2879</c:v>
                </c:pt>
                <c:pt idx="76" formatCode="#,##0">
                  <c:v>2854</c:v>
                </c:pt>
                <c:pt idx="77" formatCode="#,##0">
                  <c:v>2849</c:v>
                </c:pt>
                <c:pt idx="78" formatCode="#,##0">
                  <c:v>2815</c:v>
                </c:pt>
                <c:pt idx="79" formatCode="#,##0">
                  <c:v>2188</c:v>
                </c:pt>
                <c:pt idx="80" formatCode="#,##0">
                  <c:v>2283</c:v>
                </c:pt>
                <c:pt idx="81" formatCode="#,##0">
                  <c:v>2595</c:v>
                </c:pt>
                <c:pt idx="82" formatCode="#,##0">
                  <c:v>3323</c:v>
                </c:pt>
                <c:pt idx="83" formatCode="#,##0">
                  <c:v>3057</c:v>
                </c:pt>
                <c:pt idx="84" formatCode="#,##0">
                  <c:v>2982</c:v>
                </c:pt>
                <c:pt idx="85" formatCode="#,##0">
                  <c:v>2834</c:v>
                </c:pt>
                <c:pt idx="86" formatCode="#,##0">
                  <c:v>2921</c:v>
                </c:pt>
                <c:pt idx="87" formatCode="#,##0">
                  <c:v>2785</c:v>
                </c:pt>
                <c:pt idx="88" formatCode="#,##0">
                  <c:v>2811</c:v>
                </c:pt>
                <c:pt idx="89" formatCode="#,##0">
                  <c:v>2764</c:v>
                </c:pt>
                <c:pt idx="90" formatCode="#,##0">
                  <c:v>2662</c:v>
                </c:pt>
                <c:pt idx="91" formatCode="#,##0">
                  <c:v>2022</c:v>
                </c:pt>
                <c:pt idx="92" formatCode="#,##0">
                  <c:v>2073</c:v>
                </c:pt>
                <c:pt idx="93" formatCode="#,##0">
                  <c:v>2267</c:v>
                </c:pt>
                <c:pt idx="94" formatCode="#,##0">
                  <c:v>2921</c:v>
                </c:pt>
                <c:pt idx="95" formatCode="#,##0">
                  <c:v>2743</c:v>
                </c:pt>
                <c:pt idx="96" formatCode="#,##0">
                  <c:v>2573</c:v>
                </c:pt>
                <c:pt idx="97" formatCode="#,##0">
                  <c:v>2408</c:v>
                </c:pt>
                <c:pt idx="98" formatCode="#,##0">
                  <c:v>2194</c:v>
                </c:pt>
                <c:pt idx="99" formatCode="#,##0">
                  <c:v>1506</c:v>
                </c:pt>
                <c:pt idx="100" formatCode="#,##0">
                  <c:v>1014</c:v>
                </c:pt>
                <c:pt idx="101" formatCode="#,##0">
                  <c:v>1007</c:v>
                </c:pt>
                <c:pt idx="102" formatCode="#,##0">
                  <c:v>1277</c:v>
                </c:pt>
                <c:pt idx="103" formatCode="#,##0">
                  <c:v>1118</c:v>
                </c:pt>
                <c:pt idx="104" formatCode="#,##0">
                  <c:v>1132</c:v>
                </c:pt>
                <c:pt idx="105" formatCode="#,##0">
                  <c:v>1197</c:v>
                </c:pt>
                <c:pt idx="106" formatCode="#,##0">
                  <c:v>1635</c:v>
                </c:pt>
                <c:pt idx="107" formatCode="#,##0">
                  <c:v>1468</c:v>
                </c:pt>
                <c:pt idx="108" formatCode="#,##0">
                  <c:v>1477</c:v>
                </c:pt>
                <c:pt idx="109" formatCode="#,##0">
                  <c:v>1341</c:v>
                </c:pt>
                <c:pt idx="110" formatCode="#,##0">
                  <c:v>1515</c:v>
                </c:pt>
                <c:pt idx="111" formatCode="#,##0">
                  <c:v>1398</c:v>
                </c:pt>
                <c:pt idx="112" formatCode="#,##0">
                  <c:v>1458</c:v>
                </c:pt>
                <c:pt idx="113" formatCode="#,##0">
                  <c:v>1392</c:v>
                </c:pt>
                <c:pt idx="114" formatCode="#,##0">
                  <c:v>1352</c:v>
                </c:pt>
                <c:pt idx="115" formatCode="#,##0">
                  <c:v>1008</c:v>
                </c:pt>
                <c:pt idx="116" formatCode="#,##0">
                  <c:v>1081</c:v>
                </c:pt>
                <c:pt idx="117" formatCode="#,##0">
                  <c:v>1265</c:v>
                </c:pt>
                <c:pt idx="118" formatCode="#,##0">
                  <c:v>1761</c:v>
                </c:pt>
                <c:pt idx="119" formatCode="#,##0">
                  <c:v>1659</c:v>
                </c:pt>
                <c:pt idx="120" formatCode="#,##0">
                  <c:v>1687</c:v>
                </c:pt>
                <c:pt idx="121" formatCode="#,##0">
                  <c:v>1671</c:v>
                </c:pt>
                <c:pt idx="122" formatCode="#,##0">
                  <c:v>1898</c:v>
                </c:pt>
                <c:pt idx="123" formatCode="#,##0">
                  <c:v>1851</c:v>
                </c:pt>
                <c:pt idx="124" formatCode="#,##0">
                  <c:v>1846</c:v>
                </c:pt>
                <c:pt idx="125" formatCode="#,##0">
                  <c:v>1882</c:v>
                </c:pt>
                <c:pt idx="126" formatCode="#,##0">
                  <c:v>1996</c:v>
                </c:pt>
                <c:pt idx="127" formatCode="#,##0">
                  <c:v>1655</c:v>
                </c:pt>
                <c:pt idx="128" formatCode="#,##0">
                  <c:v>1749</c:v>
                </c:pt>
                <c:pt idx="129" formatCode="#,##0">
                  <c:v>1886</c:v>
                </c:pt>
                <c:pt idx="130" formatCode="#,##0">
                  <c:v>2468</c:v>
                </c:pt>
                <c:pt idx="131" formatCode="#,##0">
                  <c:v>2333</c:v>
                </c:pt>
                <c:pt idx="132" formatCode="#,##0">
                  <c:v>2436</c:v>
                </c:pt>
                <c:pt idx="133" formatCode="#,##0">
                  <c:v>2416</c:v>
                </c:pt>
                <c:pt idx="134" formatCode="#,##0">
                  <c:v>2751</c:v>
                </c:pt>
                <c:pt idx="135" formatCode="#,##0">
                  <c:v>2628</c:v>
                </c:pt>
                <c:pt idx="136" formatCode="#,##0">
                  <c:v>2672</c:v>
                </c:pt>
                <c:pt idx="137" formatCode="#,##0">
                  <c:v>2557</c:v>
                </c:pt>
                <c:pt idx="138" formatCode="#,##0">
                  <c:v>2677</c:v>
                </c:pt>
                <c:pt idx="139" formatCode="#,##0">
                  <c:v>2115</c:v>
                </c:pt>
                <c:pt idx="140" formatCode="#,##0">
                  <c:v>2302</c:v>
                </c:pt>
                <c:pt idx="141" formatCode="#,##0">
                  <c:v>2641</c:v>
                </c:pt>
                <c:pt idx="142" formatCode="#,##0">
                  <c:v>3569</c:v>
                </c:pt>
                <c:pt idx="143" formatCode="#,##0">
                  <c:v>3495</c:v>
                </c:pt>
                <c:pt idx="144" formatCode="#,##0">
                  <c:v>3437</c:v>
                </c:pt>
                <c:pt idx="145" formatCode="#,##0">
                  <c:v>3323</c:v>
                </c:pt>
                <c:pt idx="146" formatCode="#,##0">
                  <c:v>3535</c:v>
                </c:pt>
                <c:pt idx="147" formatCode="#,##0">
                  <c:v>3450</c:v>
                </c:pt>
                <c:pt idx="148" formatCode="#,##0">
                  <c:v>3521</c:v>
                </c:pt>
                <c:pt idx="149" formatCode="#,##0">
                  <c:v>3509</c:v>
                </c:pt>
                <c:pt idx="150" formatCode="#,##0">
                  <c:v>3576</c:v>
                </c:pt>
                <c:pt idx="151" formatCode="#,##0">
                  <c:v>2665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B216-4782-BA8A-3C53D28817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6812127"/>
        <c:axId val="86826687"/>
      </c:lineChart>
      <c:catAx>
        <c:axId val="86812127"/>
        <c:scaling>
          <c:orientation val="minMax"/>
        </c:scaling>
        <c:delete val="0"/>
        <c:axPos val="b"/>
        <c:numFmt formatCode="General" sourceLinked="1"/>
        <c:majorTickMark val="none"/>
        <c:minorTickMark val="out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86826687"/>
        <c:crossesAt val="-80"/>
        <c:auto val="1"/>
        <c:lblAlgn val="ctr"/>
        <c:lblOffset val="100"/>
        <c:noMultiLvlLbl val="0"/>
      </c:catAx>
      <c:valAx>
        <c:axId val="86826687"/>
        <c:scaling>
          <c:orientation val="minMax"/>
          <c:max val="5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prstDash val="sysDot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200" b="0">
                    <a:latin typeface="Arial" panose="020B0604020202020204" pitchFamily="34" charset="0"/>
                    <a:cs typeface="Arial" panose="020B0604020202020204" pitchFamily="34" charset="0"/>
                  </a:rPr>
                  <a:t>En  cumul</a:t>
                </a:r>
                <a:r>
                  <a:rPr lang="fr-FR" sz="1200" b="0" baseline="0">
                    <a:latin typeface="Arial" panose="020B0604020202020204" pitchFamily="34" charset="0"/>
                    <a:cs typeface="Arial" panose="020B0604020202020204" pitchFamily="34" charset="0"/>
                  </a:rPr>
                  <a:t> sur trois mois</a:t>
                </a:r>
                <a:endParaRPr lang="fr-FR" sz="1200" b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2.0833649507404212E-3"/>
              <c:y val="0.1892938748141088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86812127"/>
        <c:crosses val="autoZero"/>
        <c:crossBetween val="between"/>
        <c:majorUnit val="1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95D3D2-9C17-4392-951B-8D5366FCA3B3}" type="datetimeFigureOut">
              <a:rPr lang="fr-FR" smtClean="0"/>
              <a:t>16/09/2024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319CB8-F867-4D1F-9CDA-7E4AEA609B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32185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24A2E6-AEEA-46C4-92DC-793B011DF0DA}" type="datetimeFigureOut">
              <a:rPr lang="fr-FR" smtClean="0"/>
              <a:t>16/09/2024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690281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422275" y="4232053"/>
            <a:ext cx="5953125" cy="50497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B328DB-54A2-4BCB-885D-81CEC13FCE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4247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150000"/>
      </a:lnSpc>
      <a:spcAft>
        <a:spcPts val="600"/>
      </a:spcAft>
      <a:defRPr sz="1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lnSpc>
        <a:spcPct val="150000"/>
      </a:lnSpc>
      <a:spcAft>
        <a:spcPts val="600"/>
      </a:spcAft>
      <a:defRPr sz="1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lnSpc>
        <a:spcPct val="150000"/>
      </a:lnSpc>
      <a:spcAft>
        <a:spcPts val="600"/>
      </a:spcAft>
      <a:defRPr sz="1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lnSpc>
        <a:spcPct val="150000"/>
      </a:lnSpc>
      <a:spcAft>
        <a:spcPts val="600"/>
      </a:spcAft>
      <a:defRPr sz="1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lnSpc>
        <a:spcPct val="150000"/>
      </a:lnSpc>
      <a:spcAft>
        <a:spcPts val="600"/>
      </a:spcAft>
      <a:defRPr sz="1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22275" y="690563"/>
            <a:ext cx="5953125" cy="334962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422275" y="4296427"/>
            <a:ext cx="5953125" cy="5145256"/>
          </a:xfrm>
        </p:spPr>
        <p:txBody>
          <a:bodyPr/>
          <a:lstStyle/>
          <a:p>
            <a:pPr>
              <a:lnSpc>
                <a:spcPct val="130000"/>
              </a:lnSpc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328DB-54A2-4BCB-885D-81CEC13FCE84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58961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22275" y="690563"/>
            <a:ext cx="5953125" cy="334962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Mesures à prises rapides (plus le temps de prendre le temps de réfléchir/concerter).</a:t>
            </a:r>
          </a:p>
          <a:p>
            <a:r>
              <a:rPr lang="fr-FR" dirty="0"/>
              <a:t>Sur RE2020 :</a:t>
            </a:r>
          </a:p>
          <a:p>
            <a:pPr marL="285750" indent="-180000">
              <a:buFont typeface="Arial" panose="020B0604020202020204" pitchFamily="34" charset="0"/>
              <a:buChar char="•"/>
            </a:pPr>
            <a:r>
              <a:rPr lang="fr-FR" dirty="0"/>
              <a:t>trois « marches » prévues où l’on durcit les exigences énergie/carbone/confort d’été = 2025, 2028, 2031 ;</a:t>
            </a:r>
          </a:p>
          <a:p>
            <a:pPr marL="285750" indent="-180000">
              <a:buFont typeface="Arial" panose="020B0604020202020204" pitchFamily="34" charset="0"/>
              <a:buChar char="•"/>
            </a:pPr>
            <a:r>
              <a:rPr lang="fr-FR" dirty="0"/>
              <a:t>FFB demande de décaler les dates = 2028, 2031, </a:t>
            </a:r>
            <a:r>
              <a:rPr lang="fr-FR"/>
              <a:t>2034.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B328DB-54A2-4BCB-885D-81CEC13FCE84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19117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22275" y="690563"/>
            <a:ext cx="5953125" cy="334962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328DB-54A2-4BCB-885D-81CEC13FCE84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7247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55B9CC-0B87-17E0-E33B-2A02365E27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9EAABAD-E6F1-9F63-4FCF-5C1467009E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690563"/>
            <a:ext cx="5953125" cy="3349625"/>
          </a:xfrm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B709644-53C7-401C-5E2B-D029FEFF7B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fr-FR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dégradation reste forte, mais se modère.</a:t>
            </a:r>
          </a:p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glissement annuel à fin juillet :</a:t>
            </a:r>
          </a:p>
          <a:p>
            <a:pPr marL="285750" marR="0" lvl="0" indent="-28575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>
                <a:ea typeface="Calibri" panose="020F0502020204030204" pitchFamily="34" charset="0"/>
                <a:cs typeface="Times New Roman" panose="02020603050405020304" pitchFamily="18" charset="0"/>
              </a:rPr>
              <a:t>sur 12 mois, </a:t>
            </a:r>
            <a:r>
              <a:rPr lang="fr-FR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mises en chantier et permis abandonnent -20,2% et -12,1% ;</a:t>
            </a:r>
          </a:p>
          <a:p>
            <a:pPr marL="285750" marR="0" lvl="0" indent="-285750" algn="just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 3 mois, reculent encore de 4,3% et 6,4%. </a:t>
            </a:r>
          </a:p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fr-FR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Seules mises en chantier dans collectif progressent, boostées par achats d’Action Logement et CDC Habitat, progresse, mais permis reculent toujours </a:t>
            </a:r>
            <a:r>
              <a:rPr lang="fr-FR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 pas pérenne.</a:t>
            </a:r>
            <a:endParaRPr lang="fr-FR" b="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fr-FR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Dans l’individuel, autorisations reculent moins vite…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11E2838-64F1-2E40-F312-D3E13B79A4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328DB-54A2-4BCB-885D-81CEC13FCE84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7177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22275" y="690563"/>
            <a:ext cx="5953125" cy="334962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fr-FR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 dans la lignée des ventes dans le diffus : -13,1% sur 3 mois, et même +0,1% sur 1 mois.</a:t>
            </a:r>
          </a:p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fr-FR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point bas n’est peut-être plus très loin sur ce segment, le premier à être entré dans la crise. Mais </a:t>
            </a:r>
            <a:r>
              <a:rPr lang="fr-FR" b="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bien</a:t>
            </a:r>
            <a:r>
              <a:rPr lang="fr-FR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b="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trop tôt pour évoquer une réelle reprise</a:t>
            </a:r>
            <a:r>
              <a:rPr lang="fr-FR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="0" baseline="0" dirty="0">
              <a:effectLst/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fr-FR" b="0" baseline="0" dirty="0"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Côté ventes des promoteurs aux particuliers, la baisse ralentit également : -14,2% au T2 en glissement annuel contre -19,2% sur l’ensemble du S1.</a:t>
            </a:r>
            <a:endParaRPr lang="fr-FR" b="0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328DB-54A2-4BCB-885D-81CEC13FCE84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95573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22275" y="690563"/>
            <a:ext cx="5953125" cy="334962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Quelques espoirs se confirment : surfaces commencées et autorisées reculent encore -6 à -7% sur 12 mois à fin juillet 2024, mais seulement de 2% en glissement annuel sur 3 mois.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328DB-54A2-4BCB-885D-81CEC13FCE84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71743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22275" y="690563"/>
            <a:ext cx="5953125" cy="334962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En détail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b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surfaces commencées : tassement général de la baisse + redressement (enfin !) des bâtiments publics de 11,7% avec effet municipales 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b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surfaces autorisées : chiffres très positifs pour locaux agricoles, bâtiments administratifs et hébergements hôteliers.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328DB-54A2-4BCB-885D-81CEC13FCE84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71665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22275" y="690563"/>
            <a:ext cx="5953125" cy="334962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fr-FR" b="0" i="0" u="none" strike="noStrike" baseline="0" dirty="0"/>
              <a:t>Poursuite du ralentissement : seulement +1,1% entre T2 2023 et T2 2024.</a:t>
            </a:r>
          </a:p>
          <a:p>
            <a:pPr algn="l"/>
            <a:r>
              <a:rPr lang="fr-FR" b="0" i="0" u="none" strike="noStrike" baseline="0" dirty="0"/>
              <a:t>S’explique surtout par le tassement de la rénovation énergétique, côté logement (+0,1% avec réforme trop brutale de </a:t>
            </a:r>
            <a:r>
              <a:rPr lang="fr-FR" b="0" i="0" u="none" strike="noStrike" baseline="0" dirty="0" err="1"/>
              <a:t>MaPrimeRénov</a:t>
            </a:r>
            <a:r>
              <a:rPr lang="fr-FR" b="0" i="0" u="none" strike="noStrike" baseline="0" dirty="0"/>
              <a:t>’) comme non résidentiel (+2,3% contre +7,4% au T1).</a:t>
            </a:r>
          </a:p>
          <a:p>
            <a:pPr algn="l">
              <a:spcAft>
                <a:spcPts val="0"/>
              </a:spcAft>
            </a:pPr>
            <a:r>
              <a:rPr lang="fr-FR" b="1" i="0" u="none" strike="noStrike" baseline="0" dirty="0"/>
              <a:t>Attention au PLF 2025 !</a:t>
            </a:r>
            <a:r>
              <a:rPr lang="fr-FR" b="0" i="0" u="none" strike="noStrike" baseline="0" dirty="0"/>
              <a:t> Avec menaces sur :</a:t>
            </a:r>
          </a:p>
          <a:p>
            <a:pPr marL="285750" indent="-285750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dirty="0"/>
              <a:t>MPR ;</a:t>
            </a:r>
          </a:p>
          <a:p>
            <a:pPr marL="285750" indent="-285750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b="0" baseline="0" dirty="0"/>
              <a:t>TVA (10%) 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dirty="0"/>
              <a:t>Fonds vert.</a:t>
            </a:r>
            <a:endParaRPr lang="fr-FR" b="0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328DB-54A2-4BCB-885D-81CEC13FCE84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44197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22275" y="690563"/>
            <a:ext cx="5953125" cy="334962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buClrTx/>
              <a:buSzTx/>
              <a:buFontTx/>
              <a:buNone/>
              <a:tabLst/>
              <a:defRPr/>
            </a:pPr>
            <a:r>
              <a:rPr lang="fr-FR" b="0" baseline="0" dirty="0"/>
              <a:t>L’emploi fait de la résistance : entre S1 2023 et S1 2024, près de 28 000 postes perdus dans le bâtiment, donc pas d’accélération au T2…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328DB-54A2-4BCB-885D-81CEC13FCE84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75909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22275" y="690563"/>
            <a:ext cx="5953125" cy="334962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buClrTx/>
              <a:buSzTx/>
              <a:buFontTx/>
              <a:buNone/>
              <a:tabLst/>
              <a:defRPr/>
            </a:pPr>
            <a:r>
              <a:rPr lang="fr-FR" b="0" baseline="0" dirty="0"/>
              <a:t>… en lien avec tassement constaté des défaillances : elles ont progressé fin 2023/début 2024, mais se sont stabilisées depuis, y compris sur juillet-août.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="0" baseline="0" dirty="0"/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fr-FR" b="0" baseline="0" dirty="0"/>
              <a:t>Donc la productivité décroche à nouveau </a:t>
            </a:r>
            <a:r>
              <a:rPr lang="fr-FR" b="0" baseline="0" dirty="0">
                <a:sym typeface="Symbol" panose="05050102010706020507" pitchFamily="18" charset="2"/>
              </a:rPr>
              <a:t> </a:t>
            </a:r>
            <a:r>
              <a:rPr lang="fr-FR" b="0" baseline="0" dirty="0"/>
              <a:t>si activité continue de plonger, accélération certaine des pertes d’emplois.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328DB-54A2-4BCB-885D-81CEC13FCE84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80931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22275" y="690563"/>
            <a:ext cx="5953125" cy="334962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fr-FR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Entre </a:t>
            </a:r>
            <a:r>
              <a:rPr lang="fr-FR" b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S1 2023 et S1 2024 : b</a:t>
            </a:r>
            <a:r>
              <a:rPr lang="fr-FR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aisse limitée d’activité bâtiment, à -</a:t>
            </a:r>
            <a:r>
              <a:rPr lang="fr-FR" b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4,3% en volume ← bon niveau des carnets de commandes permet de limiter la casse.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fr-FR" b="0" baseline="0" dirty="0">
                <a:sym typeface="Symbol" panose="05050102010706020507" pitchFamily="18" charset="2"/>
              </a:rPr>
              <a:t>Sur l’ensemble de 2024, on maintient notre prévision de décembre, soit -5,5% à prix constants.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="0" baseline="0" dirty="0">
              <a:sym typeface="Symbol" panose="05050102010706020507" pitchFamily="18" charset="2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fr-FR" b="0" baseline="0" dirty="0">
                <a:sym typeface="Symbol" panose="05050102010706020507" pitchFamily="18" charset="2"/>
              </a:rPr>
              <a:t>En revanche, révision forte de prévision sur l’emploi, compte tenu de bonne tenue du T2 </a:t>
            </a:r>
            <a:r>
              <a:rPr lang="fr-FR" b="0" baseline="0" dirty="0"/>
              <a:t>: seuls 40 000 à 50 000 postes perdus sur l’ensemble de 2024, soit -60 000 entre fin 2023 et fin 2024.</a:t>
            </a:r>
            <a:endParaRPr lang="fr-FR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328DB-54A2-4BCB-885D-81CEC13FCE84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5522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1132702" y="1890781"/>
            <a:ext cx="10056341" cy="9018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6000" b="1" spc="-15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Modifier le style du titre</a:t>
            </a:r>
          </a:p>
        </p:txBody>
      </p:sp>
      <p:sp>
        <p:nvSpPr>
          <p:cNvPr id="6" name="Espace réservé du texte 9"/>
          <p:cNvSpPr>
            <a:spLocks noGrp="1"/>
          </p:cNvSpPr>
          <p:nvPr>
            <p:ph type="body" sz="quarter" idx="11"/>
          </p:nvPr>
        </p:nvSpPr>
        <p:spPr>
          <a:xfrm>
            <a:off x="1132702" y="2971118"/>
            <a:ext cx="7838303" cy="6270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4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831122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47135" y="6102406"/>
            <a:ext cx="1439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CB800B4D-C88A-4C1A-801A-8C0CD5AC1A8D}" type="slidenum">
              <a:rPr lang="fr-FR" b="1" smtClean="0">
                <a:solidFill>
                  <a:schemeClr val="bg1"/>
                </a:solidFill>
                <a:latin typeface="+mn-lt"/>
              </a:rPr>
              <a:pPr algn="ctr"/>
              <a:t>‹N°›</a:t>
            </a:fld>
            <a:endParaRPr lang="fr-FR" dirty="0">
              <a:latin typeface="+mn-lt"/>
            </a:endParaRPr>
          </a:p>
        </p:txBody>
      </p:sp>
      <p:sp>
        <p:nvSpPr>
          <p:cNvPr id="3" name="Titre 1"/>
          <p:cNvSpPr>
            <a:spLocks noGrp="1"/>
          </p:cNvSpPr>
          <p:nvPr>
            <p:ph type="title" hasCustomPrompt="1"/>
          </p:nvPr>
        </p:nvSpPr>
        <p:spPr>
          <a:xfrm>
            <a:off x="2034116" y="237067"/>
            <a:ext cx="9751483" cy="355600"/>
          </a:xfrm>
          <a:prstGeom prst="rect">
            <a:avLst/>
          </a:prstGeom>
        </p:spPr>
        <p:txBody>
          <a:bodyPr anchor="b"/>
          <a:lstStyle>
            <a:lvl1pPr>
              <a:defRPr sz="2400" b="0">
                <a:solidFill>
                  <a:srgbClr val="DBB428"/>
                </a:solidFill>
                <a:latin typeface="+mn-lt"/>
              </a:defRPr>
            </a:lvl1pPr>
          </a:lstStyle>
          <a:p>
            <a:r>
              <a:rPr lang="fr-FR" dirty="0"/>
              <a:t>Surtitre de la diapositive</a:t>
            </a:r>
          </a:p>
        </p:txBody>
      </p:sp>
      <p:sp>
        <p:nvSpPr>
          <p:cNvPr id="4" name="Espace réservé du texte 9"/>
          <p:cNvSpPr>
            <a:spLocks noGrp="1"/>
          </p:cNvSpPr>
          <p:nvPr>
            <p:ph type="body" sz="quarter" idx="14" hasCustomPrompt="1"/>
          </p:nvPr>
        </p:nvSpPr>
        <p:spPr>
          <a:xfrm>
            <a:off x="2033588" y="592667"/>
            <a:ext cx="9752012" cy="762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800" b="1" spc="-150">
                <a:solidFill>
                  <a:srgbClr val="DBB428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Titre de la diapositive</a:t>
            </a:r>
          </a:p>
        </p:txBody>
      </p:sp>
      <p:sp>
        <p:nvSpPr>
          <p:cNvPr id="5" name="Espace réservé du texte 11"/>
          <p:cNvSpPr>
            <a:spLocks noGrp="1"/>
          </p:cNvSpPr>
          <p:nvPr>
            <p:ph type="body" sz="quarter" idx="15" hasCustomPrompt="1"/>
          </p:nvPr>
        </p:nvSpPr>
        <p:spPr>
          <a:xfrm>
            <a:off x="2033587" y="1363266"/>
            <a:ext cx="9752012" cy="4572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Sous-titre de la diapositive</a:t>
            </a:r>
          </a:p>
        </p:txBody>
      </p:sp>
      <p:sp>
        <p:nvSpPr>
          <p:cNvPr id="6" name="Espace réservé du graphique 15"/>
          <p:cNvSpPr>
            <a:spLocks noGrp="1"/>
          </p:cNvSpPr>
          <p:nvPr>
            <p:ph type="chart" sz="quarter" idx="17"/>
          </p:nvPr>
        </p:nvSpPr>
        <p:spPr>
          <a:xfrm>
            <a:off x="2033588" y="1998399"/>
            <a:ext cx="9752012" cy="34509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7" name="Espace réservé du texte 13"/>
          <p:cNvSpPr>
            <a:spLocks noGrp="1"/>
          </p:cNvSpPr>
          <p:nvPr>
            <p:ph type="body" sz="quarter" idx="16" hasCustomPrompt="1"/>
          </p:nvPr>
        </p:nvSpPr>
        <p:spPr>
          <a:xfrm>
            <a:off x="2033587" y="6401594"/>
            <a:ext cx="8210164" cy="2206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900" b="1" i="0">
                <a:latin typeface="+mn-lt"/>
              </a:defRPr>
            </a:lvl1pPr>
          </a:lstStyle>
          <a:p>
            <a:pPr lvl="0"/>
            <a:r>
              <a:rPr lang="fr-FR" dirty="0"/>
              <a:t>Modifier la source</a:t>
            </a:r>
          </a:p>
        </p:txBody>
      </p:sp>
    </p:spTree>
    <p:extLst>
      <p:ext uri="{BB962C8B-B14F-4D97-AF65-F5344CB8AC3E}">
        <p14:creationId xmlns:p14="http://schemas.microsoft.com/office/powerpoint/2010/main" val="2139963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47135" y="6102406"/>
            <a:ext cx="1439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CB800B4D-C88A-4C1A-801A-8C0CD5AC1A8D}" type="slidenum">
              <a:rPr lang="fr-FR" b="1" smtClean="0">
                <a:solidFill>
                  <a:schemeClr val="bg1"/>
                </a:solidFill>
                <a:latin typeface="+mn-lt"/>
              </a:rPr>
              <a:pPr algn="ctr"/>
              <a:t>‹N°›</a:t>
            </a:fld>
            <a:endParaRPr lang="fr-FR" dirty="0">
              <a:latin typeface="+mn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E08F529-DC67-0440-9860-8182A515C279}"/>
              </a:ext>
            </a:extLst>
          </p:cNvPr>
          <p:cNvSpPr/>
          <p:nvPr userDrawn="1"/>
        </p:nvSpPr>
        <p:spPr>
          <a:xfrm>
            <a:off x="6478603" y="1974578"/>
            <a:ext cx="3885058" cy="2480033"/>
          </a:xfrm>
          <a:prstGeom prst="rect">
            <a:avLst/>
          </a:prstGeom>
          <a:solidFill>
            <a:srgbClr val="008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8000"/>
              </a:solidFill>
            </a:endParaRPr>
          </a:p>
        </p:txBody>
      </p:sp>
      <p:sp>
        <p:nvSpPr>
          <p:cNvPr id="20" name="ZoneTexte 19"/>
          <p:cNvSpPr txBox="1"/>
          <p:nvPr userDrawn="1"/>
        </p:nvSpPr>
        <p:spPr>
          <a:xfrm>
            <a:off x="6635578" y="2147572"/>
            <a:ext cx="355256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Lorem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ipsum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dolor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sit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amet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consectetur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adipiscing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elit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Integer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dapibus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tortor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lectus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non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molestie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lacus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consequat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eu.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Aenean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sit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amet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malesuada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felis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Etiam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efficitur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nisi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Mauris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volutpat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non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nulla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non.</a:t>
            </a:r>
          </a:p>
          <a:p>
            <a:endParaRPr lang="fr-FR" sz="1000" b="0" i="0" kern="1200" dirty="0">
              <a:solidFill>
                <a:schemeClr val="bg1"/>
              </a:solidFill>
              <a:effectLst/>
              <a:latin typeface="Calibri "/>
              <a:ea typeface="+mn-ea"/>
              <a:cs typeface="+mn-cs"/>
            </a:endParaRPr>
          </a:p>
          <a:p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Faucibus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Maecenas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rutrum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urna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augue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vel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accumsan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turpis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blandit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eu. Sed id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enim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at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urna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egestas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pharetra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risus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In non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felis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vitae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metus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dapibus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auctor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In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pellentesque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vestibulum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nulla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vitae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viverra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erat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iaculis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Suspendisse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feugiat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lobortis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massa et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ullamcorper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In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dictum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placerat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sodales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Morbi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iaculis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nisi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condimentum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Nulla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quam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luctus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imperdiet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ante ut,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malesuada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</a:t>
            </a:r>
          </a:p>
        </p:txBody>
      </p:sp>
      <p:sp>
        <p:nvSpPr>
          <p:cNvPr id="21" name="ZoneTexte 20"/>
          <p:cNvSpPr txBox="1"/>
          <p:nvPr userDrawn="1"/>
        </p:nvSpPr>
        <p:spPr>
          <a:xfrm>
            <a:off x="2063782" y="1909119"/>
            <a:ext cx="4065170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ipsum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adipiscing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Sed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pellentesque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sagittis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luctus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ligula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odio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finibus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magna,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laoreet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orci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purus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Orci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natoque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penatibus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magnis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dis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parturient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montes,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nascetur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ridiculus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mus. Suspendisse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congue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nibh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Donec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malesuada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pharetra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vulputate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Proin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ultricies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massa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arcu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hendrerit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ante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Nunc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urna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algn="just"/>
            <a:endParaRPr lang="fr-FR" sz="11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algn="just">
              <a:buClr>
                <a:srgbClr val="DBB428"/>
              </a:buClr>
              <a:buFont typeface="Arial" panose="020B0604020202020204" pitchFamily="34" charset="0"/>
              <a:buChar char="•"/>
            </a:pP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Fusce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porttitor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nisl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Proin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arcu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hendrerit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rutrum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blandit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erat.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Vestibulum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non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volutpat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sodales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commodo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tortor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massa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convallis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malesuada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magna.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Pellentesque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dui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rutrum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luctus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rhoncus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mi.</a:t>
            </a:r>
          </a:p>
          <a:p>
            <a:pPr marL="171450" indent="-171450" algn="just">
              <a:buClr>
                <a:srgbClr val="00B050"/>
              </a:buClr>
              <a:buFont typeface="Arial" panose="020B0604020202020204" pitchFamily="34" charset="0"/>
              <a:buChar char="•"/>
            </a:pPr>
            <a:endParaRPr lang="fr-FR" sz="11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BB42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Fusce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porttitor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nisl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Proin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arcu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hendrerit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rutrum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blandit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erat.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Vestibulum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non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volutpat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sodales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commodo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tortor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massa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convallis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malesuada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magna.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Pellentesque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dui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rutrum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luctus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rhoncus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mi.</a:t>
            </a:r>
          </a:p>
        </p:txBody>
      </p:sp>
      <p:sp>
        <p:nvSpPr>
          <p:cNvPr id="22" name="Titre 1"/>
          <p:cNvSpPr>
            <a:spLocks noGrp="1"/>
          </p:cNvSpPr>
          <p:nvPr>
            <p:ph type="title" hasCustomPrompt="1"/>
          </p:nvPr>
        </p:nvSpPr>
        <p:spPr>
          <a:xfrm>
            <a:off x="2091267" y="754591"/>
            <a:ext cx="8272394" cy="715863"/>
          </a:xfrm>
          <a:prstGeom prst="rect">
            <a:avLst/>
          </a:prstGeom>
        </p:spPr>
        <p:txBody>
          <a:bodyPr/>
          <a:lstStyle>
            <a:lvl1pPr>
              <a:defRPr lang="fr-FR" sz="4800" b="1" kern="1200" spc="-150" dirty="0" smtClean="0">
                <a:solidFill>
                  <a:srgbClr val="DBB42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Titre de la diapositive</a:t>
            </a:r>
          </a:p>
        </p:txBody>
      </p:sp>
    </p:spTree>
    <p:extLst>
      <p:ext uri="{BB962C8B-B14F-4D97-AF65-F5344CB8AC3E}">
        <p14:creationId xmlns:p14="http://schemas.microsoft.com/office/powerpoint/2010/main" val="3434300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47135" y="6102406"/>
            <a:ext cx="1439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CB800B4D-C88A-4C1A-801A-8C0CD5AC1A8D}" type="slidenum">
              <a:rPr lang="fr-FR" b="1" smtClean="0">
                <a:solidFill>
                  <a:schemeClr val="bg1"/>
                </a:solidFill>
                <a:latin typeface="+mn-lt"/>
              </a:rPr>
              <a:pPr algn="ctr"/>
              <a:t>‹N°›</a:t>
            </a:fld>
            <a:endParaRPr lang="fr-FR" dirty="0">
              <a:latin typeface="+mn-lt"/>
            </a:endParaRPr>
          </a:p>
        </p:txBody>
      </p:sp>
      <p:sp>
        <p:nvSpPr>
          <p:cNvPr id="3" name="Titre 22">
            <a:extLst>
              <a:ext uri="{FF2B5EF4-FFF2-40B4-BE49-F238E27FC236}">
                <a16:creationId xmlns:a16="http://schemas.microsoft.com/office/drawing/2014/main" id="{67EAE32F-2287-8D40-93CF-41CDD99B3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63782" y="480769"/>
            <a:ext cx="9720850" cy="607277"/>
          </a:xfrm>
          <a:prstGeom prst="rect">
            <a:avLst/>
          </a:prstGeom>
        </p:spPr>
        <p:txBody>
          <a:bodyPr/>
          <a:lstStyle>
            <a:lvl1pPr>
              <a:defRPr sz="5200" b="1" spc="-150">
                <a:solidFill>
                  <a:srgbClr val="DBB428"/>
                </a:solidFill>
                <a:latin typeface="+mn-lt"/>
              </a:defRPr>
            </a:lvl1pPr>
          </a:lstStyle>
          <a:p>
            <a:r>
              <a:rPr lang="fr-FR" dirty="0"/>
              <a:t>Vos contacts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B09A144A-E6FF-F546-A4F2-24CDF8A7A14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82762" y="1685928"/>
            <a:ext cx="7601870" cy="16422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008D44"/>
              </a:buClr>
              <a:buSzPct val="100000"/>
              <a:buFontTx/>
              <a:buNone/>
              <a:defRPr sz="24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marL="685800" indent="-228600">
              <a:buClr>
                <a:srgbClr val="0080FF"/>
              </a:buClr>
              <a:buSzPct val="100000"/>
              <a:buFont typeface="Arial" panose="020B0604020202020204" pitchFamily="34" charset="0"/>
              <a:buChar char="•"/>
              <a:defRPr sz="1800" b="0" i="0">
                <a:solidFill>
                  <a:schemeClr val="bg2">
                    <a:lumMod val="25000"/>
                  </a:schemeClr>
                </a:solidFill>
                <a:latin typeface="+mn-lt"/>
              </a:defRPr>
            </a:lvl2pPr>
          </a:lstStyle>
          <a:p>
            <a:pPr lvl="0"/>
            <a:r>
              <a:rPr lang="fr-FR" dirty="0"/>
              <a:t>Coordonnées du contact</a:t>
            </a:r>
          </a:p>
          <a:p>
            <a:pPr lvl="1"/>
            <a:r>
              <a:rPr lang="fr-FR" dirty="0"/>
              <a:t>Informations complémentaires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B35B5E9C-92BA-CE4A-9A35-DCB9A8FF68FB}"/>
              </a:ext>
            </a:extLst>
          </p:cNvPr>
          <p:cNvSpPr/>
          <p:nvPr userDrawn="1"/>
        </p:nvSpPr>
        <p:spPr>
          <a:xfrm>
            <a:off x="2224420" y="1691288"/>
            <a:ext cx="1636924" cy="163692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B09A144A-E6FF-F546-A4F2-24CDF8A7A14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182762" y="3691841"/>
            <a:ext cx="7601870" cy="16422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008D44"/>
              </a:buClr>
              <a:buSzPct val="100000"/>
              <a:buFontTx/>
              <a:buNone/>
              <a:defRPr sz="24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marL="685800" indent="-228600">
              <a:buClr>
                <a:srgbClr val="0080FF"/>
              </a:buClr>
              <a:buSzPct val="100000"/>
              <a:buFont typeface="Arial" panose="020B0604020202020204" pitchFamily="34" charset="0"/>
              <a:buChar char="•"/>
              <a:defRPr sz="1800" b="0" i="0">
                <a:solidFill>
                  <a:schemeClr val="bg2">
                    <a:lumMod val="25000"/>
                  </a:schemeClr>
                </a:solidFill>
                <a:latin typeface="+mn-lt"/>
              </a:defRPr>
            </a:lvl2pPr>
          </a:lstStyle>
          <a:p>
            <a:pPr lvl="0"/>
            <a:r>
              <a:rPr lang="fr-FR" dirty="0"/>
              <a:t>Coordonnées du contact</a:t>
            </a:r>
          </a:p>
          <a:p>
            <a:pPr lvl="1"/>
            <a:r>
              <a:rPr lang="fr-FR" dirty="0"/>
              <a:t>Informations complémentaires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B35B5E9C-92BA-CE4A-9A35-DCB9A8FF68FB}"/>
              </a:ext>
            </a:extLst>
          </p:cNvPr>
          <p:cNvSpPr/>
          <p:nvPr userDrawn="1"/>
        </p:nvSpPr>
        <p:spPr>
          <a:xfrm>
            <a:off x="2224420" y="3697201"/>
            <a:ext cx="1636924" cy="163692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35679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21460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FB-Intercalaire [ver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70000" y="270000"/>
            <a:ext cx="11682000" cy="6300000"/>
          </a:xfrm>
          <a:prstGeom prst="rect">
            <a:avLst/>
          </a:prstGeom>
          <a:gradFill flip="none" rotWithShape="1">
            <a:gsLst>
              <a:gs pos="20000">
                <a:srgbClr val="7C0000"/>
              </a:gs>
              <a:gs pos="100000">
                <a:srgbClr val="DB675A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72" y="2894494"/>
            <a:ext cx="11662655" cy="366432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909" y="601374"/>
            <a:ext cx="1913433" cy="4505334"/>
          </a:xfrm>
          <a:prstGeom prst="rect">
            <a:avLst/>
          </a:prstGeom>
        </p:spPr>
      </p:pic>
      <p:sp>
        <p:nvSpPr>
          <p:cNvPr id="5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1132702" y="1971096"/>
            <a:ext cx="10056341" cy="9018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6000" b="1" spc="-15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Modifier le style du titre</a:t>
            </a:r>
          </a:p>
        </p:txBody>
      </p:sp>
      <p:sp>
        <p:nvSpPr>
          <p:cNvPr id="6" name="Espace réservé du texte 9"/>
          <p:cNvSpPr>
            <a:spLocks noGrp="1"/>
          </p:cNvSpPr>
          <p:nvPr>
            <p:ph type="body" sz="quarter" idx="11" hasCustomPrompt="1"/>
          </p:nvPr>
        </p:nvSpPr>
        <p:spPr>
          <a:xfrm>
            <a:off x="1132702" y="3051433"/>
            <a:ext cx="7838303" cy="6270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Modifier les styles du sous-titre du masque</a:t>
            </a:r>
          </a:p>
        </p:txBody>
      </p:sp>
    </p:spTree>
    <p:extLst>
      <p:ext uri="{BB962C8B-B14F-4D97-AF65-F5344CB8AC3E}">
        <p14:creationId xmlns:p14="http://schemas.microsoft.com/office/powerpoint/2010/main" val="18198339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47135" y="6102406"/>
            <a:ext cx="1439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CB800B4D-C88A-4C1A-801A-8C0CD5AC1A8D}" type="slidenum">
              <a:rPr lang="fr-FR" b="1" smtClean="0">
                <a:solidFill>
                  <a:schemeClr val="bg1"/>
                </a:solidFill>
                <a:latin typeface="+mn-lt"/>
              </a:rPr>
              <a:pPr algn="ctr"/>
              <a:t>‹N°›</a:t>
            </a:fld>
            <a:endParaRPr lang="fr-FR" dirty="0">
              <a:latin typeface="+mn-lt"/>
            </a:endParaRPr>
          </a:p>
        </p:txBody>
      </p:sp>
      <p:sp>
        <p:nvSpPr>
          <p:cNvPr id="8" name="Titre 22">
            <a:extLst>
              <a:ext uri="{FF2B5EF4-FFF2-40B4-BE49-F238E27FC236}">
                <a16:creationId xmlns:a16="http://schemas.microsoft.com/office/drawing/2014/main" id="{67EAE32F-2287-8D40-93CF-41CDD99B3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63781" y="819330"/>
            <a:ext cx="8280000" cy="738088"/>
          </a:xfrm>
          <a:prstGeom prst="rect">
            <a:avLst/>
          </a:prstGeom>
        </p:spPr>
        <p:txBody>
          <a:bodyPr/>
          <a:lstStyle>
            <a:lvl1pPr>
              <a:defRPr sz="4800" b="1" spc="-150">
                <a:solidFill>
                  <a:srgbClr val="1E828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 de la diapositive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3B1CB9C0-FCC5-F147-A64D-C72A18571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3781" y="1792076"/>
            <a:ext cx="8280000" cy="4679662"/>
          </a:xfrm>
          <a:prstGeom prst="rect">
            <a:avLst/>
          </a:prstGeom>
        </p:spPr>
        <p:txBody>
          <a:bodyPr>
            <a:normAutofit/>
          </a:bodyPr>
          <a:lstStyle>
            <a:lvl1pPr marL="358775" indent="-358775">
              <a:buClr>
                <a:srgbClr val="008D44"/>
              </a:buClr>
              <a:buSzPct val="85000"/>
              <a:buFontTx/>
              <a:buBlip>
                <a:blip r:embed="rId2"/>
              </a:buBlip>
              <a:defRPr sz="3200" b="1">
                <a:solidFill>
                  <a:srgbClr val="1E8282"/>
                </a:solidFill>
                <a:latin typeface="+mn-lt"/>
              </a:defRPr>
            </a:lvl1pPr>
            <a:lvl2pPr marL="538163" indent="-179388">
              <a:buClr>
                <a:srgbClr val="054A89"/>
              </a:buClr>
              <a:buSzPct val="100000"/>
              <a:buFontTx/>
              <a:buBlip>
                <a:blip r:embed="rId3"/>
              </a:buBlip>
              <a:tabLst>
                <a:tab pos="623888" algn="l"/>
              </a:tabLst>
              <a:defRPr sz="2800" b="1" i="0">
                <a:solidFill>
                  <a:srgbClr val="1E8282"/>
                </a:solidFill>
                <a:latin typeface="+mn-lt"/>
              </a:defRPr>
            </a:lvl2pPr>
            <a:lvl3pPr marL="989013" indent="-273050">
              <a:buFontTx/>
              <a:buBlip>
                <a:blip r:embed="rId4"/>
              </a:buBlip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3pPr>
            <a:lvl4pPr marL="1254125" indent="-228600">
              <a:buFontTx/>
              <a:buBlip>
                <a:blip r:embed="rId5"/>
              </a:buBlip>
              <a:defRPr sz="2000" b="1">
                <a:solidFill>
                  <a:srgbClr val="1E8282"/>
                </a:solidFill>
                <a:latin typeface="+mn-lt"/>
              </a:defRPr>
            </a:lvl4pPr>
            <a:lvl5pPr marL="1525588" indent="-228600">
              <a:buFontTx/>
              <a:buBlip>
                <a:blip r:embed="rId6"/>
              </a:buBlip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Modifier les styles du texte</a:t>
            </a:r>
          </a:p>
          <a:p>
            <a:pPr lvl="1"/>
            <a:r>
              <a:rPr lang="fr-FR" dirty="0"/>
              <a:t> 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5260404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47135" y="6102406"/>
            <a:ext cx="1439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CB800B4D-C88A-4C1A-801A-8C0CD5AC1A8D}" type="slidenum">
              <a:rPr lang="fr-FR" b="1" smtClean="0">
                <a:solidFill>
                  <a:schemeClr val="bg1"/>
                </a:solidFill>
                <a:latin typeface="+mn-lt"/>
              </a:rPr>
              <a:pPr algn="ctr"/>
              <a:t>‹N°›</a:t>
            </a:fld>
            <a:endParaRPr lang="fr-FR" dirty="0">
              <a:latin typeface="+mn-lt"/>
            </a:endParaRPr>
          </a:p>
        </p:txBody>
      </p:sp>
      <p:sp>
        <p:nvSpPr>
          <p:cNvPr id="3" name="Titre 1"/>
          <p:cNvSpPr>
            <a:spLocks noGrp="1"/>
          </p:cNvSpPr>
          <p:nvPr>
            <p:ph type="title" hasCustomPrompt="1"/>
          </p:nvPr>
        </p:nvSpPr>
        <p:spPr>
          <a:xfrm>
            <a:off x="2034116" y="237067"/>
            <a:ext cx="9751483" cy="355600"/>
          </a:xfrm>
          <a:prstGeom prst="rect">
            <a:avLst/>
          </a:prstGeom>
        </p:spPr>
        <p:txBody>
          <a:bodyPr anchor="b"/>
          <a:lstStyle>
            <a:lvl1pPr>
              <a:defRPr sz="2400" b="0">
                <a:solidFill>
                  <a:srgbClr val="1E8282"/>
                </a:solidFill>
                <a:latin typeface="+mn-lt"/>
              </a:defRPr>
            </a:lvl1pPr>
          </a:lstStyle>
          <a:p>
            <a:r>
              <a:rPr lang="fr-FR" dirty="0"/>
              <a:t>Surtitre de la diapositive</a:t>
            </a:r>
          </a:p>
        </p:txBody>
      </p:sp>
      <p:sp>
        <p:nvSpPr>
          <p:cNvPr id="4" name="Espace réservé du texte 9"/>
          <p:cNvSpPr>
            <a:spLocks noGrp="1"/>
          </p:cNvSpPr>
          <p:nvPr>
            <p:ph type="body" sz="quarter" idx="14" hasCustomPrompt="1"/>
          </p:nvPr>
        </p:nvSpPr>
        <p:spPr>
          <a:xfrm>
            <a:off x="2033588" y="592667"/>
            <a:ext cx="9752012" cy="762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800" b="1" spc="-150">
                <a:solidFill>
                  <a:srgbClr val="1E8282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Titre de la diapositive</a:t>
            </a:r>
          </a:p>
        </p:txBody>
      </p:sp>
      <p:sp>
        <p:nvSpPr>
          <p:cNvPr id="5" name="Espace réservé du texte 11"/>
          <p:cNvSpPr>
            <a:spLocks noGrp="1"/>
          </p:cNvSpPr>
          <p:nvPr>
            <p:ph type="body" sz="quarter" idx="15" hasCustomPrompt="1"/>
          </p:nvPr>
        </p:nvSpPr>
        <p:spPr>
          <a:xfrm>
            <a:off x="2033587" y="1363266"/>
            <a:ext cx="9752012" cy="4572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Sous-titre de la diapositive</a:t>
            </a:r>
          </a:p>
        </p:txBody>
      </p:sp>
      <p:sp>
        <p:nvSpPr>
          <p:cNvPr id="6" name="Espace réservé du texte 13"/>
          <p:cNvSpPr>
            <a:spLocks noGrp="1"/>
          </p:cNvSpPr>
          <p:nvPr>
            <p:ph type="body" sz="quarter" idx="17" hasCustomPrompt="1"/>
          </p:nvPr>
        </p:nvSpPr>
        <p:spPr>
          <a:xfrm>
            <a:off x="2033587" y="6401594"/>
            <a:ext cx="8210164" cy="2206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900" b="1" i="0">
                <a:latin typeface="+mn-lt"/>
              </a:defRPr>
            </a:lvl1pPr>
          </a:lstStyle>
          <a:p>
            <a:pPr lvl="0"/>
            <a:r>
              <a:rPr lang="fr-FR" dirty="0"/>
              <a:t>Modifier la source</a:t>
            </a:r>
          </a:p>
        </p:txBody>
      </p:sp>
      <p:sp>
        <p:nvSpPr>
          <p:cNvPr id="7" name="Espace réservé du graphique 15"/>
          <p:cNvSpPr>
            <a:spLocks noGrp="1"/>
          </p:cNvSpPr>
          <p:nvPr>
            <p:ph type="chart" sz="quarter" idx="18"/>
          </p:nvPr>
        </p:nvSpPr>
        <p:spPr>
          <a:xfrm>
            <a:off x="2033588" y="1998399"/>
            <a:ext cx="9752012" cy="34509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19399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47135" y="6102406"/>
            <a:ext cx="1439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CB800B4D-C88A-4C1A-801A-8C0CD5AC1A8D}" type="slidenum">
              <a:rPr lang="fr-FR" b="1" smtClean="0">
                <a:solidFill>
                  <a:schemeClr val="bg1"/>
                </a:solidFill>
                <a:latin typeface="+mn-lt"/>
              </a:rPr>
              <a:pPr algn="ctr"/>
              <a:t>‹N°›</a:t>
            </a:fld>
            <a:endParaRPr lang="fr-FR" dirty="0"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08F529-DC67-0440-9860-8182A515C279}"/>
              </a:ext>
            </a:extLst>
          </p:cNvPr>
          <p:cNvSpPr/>
          <p:nvPr userDrawn="1"/>
        </p:nvSpPr>
        <p:spPr>
          <a:xfrm>
            <a:off x="6478603" y="1974578"/>
            <a:ext cx="3885058" cy="2480033"/>
          </a:xfrm>
          <a:prstGeom prst="rect">
            <a:avLst/>
          </a:prstGeom>
          <a:solidFill>
            <a:srgbClr val="7C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8000"/>
              </a:solidFill>
            </a:endParaRPr>
          </a:p>
        </p:txBody>
      </p:sp>
      <p:sp>
        <p:nvSpPr>
          <p:cNvPr id="8" name="ZoneTexte 7"/>
          <p:cNvSpPr txBox="1"/>
          <p:nvPr userDrawn="1"/>
        </p:nvSpPr>
        <p:spPr>
          <a:xfrm>
            <a:off x="6635578" y="2147572"/>
            <a:ext cx="355256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Lorem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ipsum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dolor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sit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amet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consectetur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adipiscing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elit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Integer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dapibus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tortor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lectus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non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molestie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lacus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consequat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eu.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Aenean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sit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amet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malesuada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felis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Etiam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efficitur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nisi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Mauris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volutpat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non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nulla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non.</a:t>
            </a:r>
          </a:p>
          <a:p>
            <a:endParaRPr lang="fr-FR" sz="1000" b="0" i="0" kern="1200" dirty="0">
              <a:solidFill>
                <a:schemeClr val="bg1"/>
              </a:solidFill>
              <a:effectLst/>
              <a:latin typeface="Calibri "/>
              <a:ea typeface="+mn-ea"/>
              <a:cs typeface="+mn-cs"/>
            </a:endParaRPr>
          </a:p>
          <a:p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Faucibus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Maecenas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rutrum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urna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augue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vel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accumsan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turpis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blandit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eu. Sed id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enim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at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urna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egestas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pharetra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risus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In non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felis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vitae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metus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dapibus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auctor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In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pellentesque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vestibulum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nulla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vitae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viverra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erat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iaculis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Suspendisse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feugiat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lobortis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massa et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ullamcorper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In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dictum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placerat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sodales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Morbi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iaculis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nisi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condimentum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Nulla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quam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luctus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imperdiet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ante ut,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malesuada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</a:t>
            </a:r>
          </a:p>
        </p:txBody>
      </p:sp>
      <p:sp>
        <p:nvSpPr>
          <p:cNvPr id="11" name="Titre 22">
            <a:extLst>
              <a:ext uri="{FF2B5EF4-FFF2-40B4-BE49-F238E27FC236}">
                <a16:creationId xmlns:a16="http://schemas.microsoft.com/office/drawing/2014/main" id="{67EAE32F-2287-8D40-93CF-41CDD99B3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63781" y="819330"/>
            <a:ext cx="8280000" cy="738088"/>
          </a:xfrm>
          <a:prstGeom prst="rect">
            <a:avLst/>
          </a:prstGeom>
        </p:spPr>
        <p:txBody>
          <a:bodyPr/>
          <a:lstStyle>
            <a:lvl1pPr>
              <a:defRPr sz="4800" b="1" spc="-150">
                <a:solidFill>
                  <a:srgbClr val="1E828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 de la diapositive</a:t>
            </a:r>
          </a:p>
        </p:txBody>
      </p:sp>
      <p:sp>
        <p:nvSpPr>
          <p:cNvPr id="12" name="ZoneTexte 11"/>
          <p:cNvSpPr txBox="1"/>
          <p:nvPr userDrawn="1"/>
        </p:nvSpPr>
        <p:spPr>
          <a:xfrm>
            <a:off x="2063782" y="1909119"/>
            <a:ext cx="4065170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ipsum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adipiscing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Sed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pellentesque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sagittis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luctus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ligula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odio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finibus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magna,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laoreet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orci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purus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Orci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natoque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penatibus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magnis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dis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parturient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montes,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nascetur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ridiculus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mus. Suspendisse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congue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nibh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Donec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malesuada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pharetra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vulputate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Proin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ultricies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massa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arcu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hendrerit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ante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Nunc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urna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algn="just"/>
            <a:endParaRPr lang="fr-FR" sz="11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algn="just">
              <a:buClr>
                <a:srgbClr val="1E8282"/>
              </a:buClr>
              <a:buFont typeface="Arial" panose="020B0604020202020204" pitchFamily="34" charset="0"/>
              <a:buChar char="•"/>
            </a:pP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Fusce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porttitor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nisl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Proin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arcu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hendrerit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rutrum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blandit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erat.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Vestibulum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non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volutpat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sodales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commodo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tortor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massa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convallis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malesuada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magna.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Pellentesque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dui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rutrum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luctus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rhoncus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mi.</a:t>
            </a:r>
          </a:p>
          <a:p>
            <a:pPr marL="171450" indent="-171450" algn="just">
              <a:buClr>
                <a:srgbClr val="00B050"/>
              </a:buClr>
              <a:buFont typeface="Arial" panose="020B0604020202020204" pitchFamily="34" charset="0"/>
              <a:buChar char="•"/>
            </a:pPr>
            <a:endParaRPr lang="fr-FR" sz="11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828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Fusce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porttitor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nisl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Proin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arcu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hendrerit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rutrum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blandit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erat.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Vestibulum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non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volutpat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sodales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commodo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tortor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massa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convallis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malesuada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magna.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Pellentesque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dui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rutrum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luctus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rhoncus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mi.</a:t>
            </a:r>
          </a:p>
        </p:txBody>
      </p:sp>
    </p:spTree>
    <p:extLst>
      <p:ext uri="{BB962C8B-B14F-4D97-AF65-F5344CB8AC3E}">
        <p14:creationId xmlns:p14="http://schemas.microsoft.com/office/powerpoint/2010/main" val="23769835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47135" y="6102406"/>
            <a:ext cx="1439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CB800B4D-C88A-4C1A-801A-8C0CD5AC1A8D}" type="slidenum">
              <a:rPr lang="fr-FR" b="1" smtClean="0">
                <a:solidFill>
                  <a:schemeClr val="bg1"/>
                </a:solidFill>
                <a:latin typeface="+mn-lt"/>
              </a:rPr>
              <a:pPr algn="ctr"/>
              <a:t>‹N°›</a:t>
            </a:fld>
            <a:endParaRPr lang="fr-FR" dirty="0">
              <a:latin typeface="+mn-lt"/>
            </a:endParaRPr>
          </a:p>
        </p:txBody>
      </p:sp>
      <p:sp>
        <p:nvSpPr>
          <p:cNvPr id="3" name="Titre 22">
            <a:extLst>
              <a:ext uri="{FF2B5EF4-FFF2-40B4-BE49-F238E27FC236}">
                <a16:creationId xmlns:a16="http://schemas.microsoft.com/office/drawing/2014/main" id="{67EAE32F-2287-8D40-93CF-41CDD99B3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63782" y="480769"/>
            <a:ext cx="9720850" cy="607277"/>
          </a:xfrm>
          <a:prstGeom prst="rect">
            <a:avLst/>
          </a:prstGeom>
        </p:spPr>
        <p:txBody>
          <a:bodyPr/>
          <a:lstStyle>
            <a:lvl1pPr>
              <a:defRPr sz="5200" b="1" spc="-150">
                <a:solidFill>
                  <a:srgbClr val="1E8282"/>
                </a:solidFill>
                <a:latin typeface="+mn-lt"/>
              </a:defRPr>
            </a:lvl1pPr>
          </a:lstStyle>
          <a:p>
            <a:r>
              <a:rPr lang="fr-FR" dirty="0"/>
              <a:t>Vos contacts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B09A144A-E6FF-F546-A4F2-24CDF8A7A14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82762" y="1685928"/>
            <a:ext cx="7601870" cy="16422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008D44"/>
              </a:buClr>
              <a:buSzPct val="100000"/>
              <a:buFontTx/>
              <a:buNone/>
              <a:defRPr sz="24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marL="685800" indent="-228600">
              <a:buClr>
                <a:srgbClr val="1E8282"/>
              </a:buClr>
              <a:buSzPct val="100000"/>
              <a:buFont typeface="Arial" panose="020B0604020202020204" pitchFamily="34" charset="0"/>
              <a:buChar char="•"/>
              <a:defRPr sz="1800" b="0" i="0">
                <a:solidFill>
                  <a:schemeClr val="bg2">
                    <a:lumMod val="25000"/>
                  </a:schemeClr>
                </a:solidFill>
                <a:latin typeface="+mn-lt"/>
              </a:defRPr>
            </a:lvl2pPr>
          </a:lstStyle>
          <a:p>
            <a:pPr lvl="0"/>
            <a:r>
              <a:rPr lang="fr-FR" dirty="0"/>
              <a:t>Coordonnées du contact</a:t>
            </a:r>
          </a:p>
          <a:p>
            <a:pPr lvl="1"/>
            <a:r>
              <a:rPr lang="fr-FR" dirty="0"/>
              <a:t>Informations complémentaires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B35B5E9C-92BA-CE4A-9A35-DCB9A8FF68FB}"/>
              </a:ext>
            </a:extLst>
          </p:cNvPr>
          <p:cNvSpPr/>
          <p:nvPr userDrawn="1"/>
        </p:nvSpPr>
        <p:spPr>
          <a:xfrm>
            <a:off x="2224420" y="1691288"/>
            <a:ext cx="1636924" cy="163692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B09A144A-E6FF-F546-A4F2-24CDF8A7A14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182762" y="3691841"/>
            <a:ext cx="7601870" cy="16422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008D44"/>
              </a:buClr>
              <a:buSzPct val="100000"/>
              <a:buFontTx/>
              <a:buNone/>
              <a:defRPr sz="24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marL="685800" indent="-228600">
              <a:buClr>
                <a:srgbClr val="1E8282"/>
              </a:buClr>
              <a:buSzPct val="100000"/>
              <a:buFont typeface="Arial" panose="020B0604020202020204" pitchFamily="34" charset="0"/>
              <a:buChar char="•"/>
              <a:defRPr sz="1800" b="0" i="0">
                <a:solidFill>
                  <a:schemeClr val="bg2">
                    <a:lumMod val="25000"/>
                  </a:schemeClr>
                </a:solidFill>
                <a:latin typeface="+mn-lt"/>
              </a:defRPr>
            </a:lvl2pPr>
          </a:lstStyle>
          <a:p>
            <a:pPr lvl="0"/>
            <a:r>
              <a:rPr lang="fr-FR" dirty="0"/>
              <a:t>Coordonnées du contact</a:t>
            </a:r>
          </a:p>
          <a:p>
            <a:pPr lvl="1"/>
            <a:r>
              <a:rPr lang="fr-FR" dirty="0"/>
              <a:t>Informations complémentaires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B35B5E9C-92BA-CE4A-9A35-DCB9A8FF68FB}"/>
              </a:ext>
            </a:extLst>
          </p:cNvPr>
          <p:cNvSpPr/>
          <p:nvPr userDrawn="1"/>
        </p:nvSpPr>
        <p:spPr>
          <a:xfrm>
            <a:off x="2224420" y="3697201"/>
            <a:ext cx="1636924" cy="163692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22115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2526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FB-Intercalaire [ver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70000" y="270000"/>
            <a:ext cx="11682000" cy="6300000"/>
          </a:xfrm>
          <a:prstGeom prst="rect">
            <a:avLst/>
          </a:prstGeom>
          <a:gradFill flip="none" rotWithShape="1">
            <a:gsLst>
              <a:gs pos="20000">
                <a:srgbClr val="008000"/>
              </a:gs>
              <a:gs pos="100000">
                <a:srgbClr val="00C80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72" y="2894494"/>
            <a:ext cx="11662655" cy="366432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909" y="601374"/>
            <a:ext cx="1913433" cy="4505334"/>
          </a:xfrm>
          <a:prstGeom prst="rect">
            <a:avLst/>
          </a:prstGeom>
        </p:spPr>
      </p:pic>
      <p:sp>
        <p:nvSpPr>
          <p:cNvPr id="5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1132702" y="1971096"/>
            <a:ext cx="10056341" cy="9018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6000" b="1" spc="-15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Modifier le style du titre</a:t>
            </a:r>
          </a:p>
        </p:txBody>
      </p:sp>
      <p:sp>
        <p:nvSpPr>
          <p:cNvPr id="6" name="Espace réservé du texte 9"/>
          <p:cNvSpPr>
            <a:spLocks noGrp="1"/>
          </p:cNvSpPr>
          <p:nvPr>
            <p:ph type="body" sz="quarter" idx="11" hasCustomPrompt="1"/>
          </p:nvPr>
        </p:nvSpPr>
        <p:spPr>
          <a:xfrm>
            <a:off x="1132702" y="3051433"/>
            <a:ext cx="7838303" cy="6270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Modifier les styles du sous-titre du masque</a:t>
            </a:r>
          </a:p>
        </p:txBody>
      </p:sp>
    </p:spTree>
    <p:extLst>
      <p:ext uri="{BB962C8B-B14F-4D97-AF65-F5344CB8AC3E}">
        <p14:creationId xmlns:p14="http://schemas.microsoft.com/office/powerpoint/2010/main" val="320400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FB-Intercalaire [ver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70000" y="270000"/>
            <a:ext cx="11682000" cy="6300000"/>
          </a:xfrm>
          <a:prstGeom prst="rect">
            <a:avLst/>
          </a:prstGeom>
          <a:gradFill flip="none" rotWithShape="1">
            <a:gsLst>
              <a:gs pos="20000">
                <a:srgbClr val="1615F5"/>
              </a:gs>
              <a:gs pos="100000">
                <a:srgbClr val="5757F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72" y="2894494"/>
            <a:ext cx="11662655" cy="366432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909" y="601374"/>
            <a:ext cx="1913433" cy="4505334"/>
          </a:xfrm>
          <a:prstGeom prst="rect">
            <a:avLst/>
          </a:prstGeom>
        </p:spPr>
      </p:pic>
      <p:sp>
        <p:nvSpPr>
          <p:cNvPr id="5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1132702" y="1971096"/>
            <a:ext cx="10056341" cy="9018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6000" b="1" spc="-15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Modifier le style du titre</a:t>
            </a:r>
          </a:p>
        </p:txBody>
      </p:sp>
      <p:sp>
        <p:nvSpPr>
          <p:cNvPr id="6" name="Espace réservé du texte 9"/>
          <p:cNvSpPr>
            <a:spLocks noGrp="1"/>
          </p:cNvSpPr>
          <p:nvPr>
            <p:ph type="body" sz="quarter" idx="11" hasCustomPrompt="1"/>
          </p:nvPr>
        </p:nvSpPr>
        <p:spPr>
          <a:xfrm>
            <a:off x="1132702" y="3051433"/>
            <a:ext cx="7838303" cy="6270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Modifier les styles du sous-titre du masque</a:t>
            </a:r>
          </a:p>
        </p:txBody>
      </p:sp>
    </p:spTree>
    <p:extLst>
      <p:ext uri="{BB962C8B-B14F-4D97-AF65-F5344CB8AC3E}">
        <p14:creationId xmlns:p14="http://schemas.microsoft.com/office/powerpoint/2010/main" val="23840543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47135" y="6102406"/>
            <a:ext cx="1439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CB800B4D-C88A-4C1A-801A-8C0CD5AC1A8D}" type="slidenum">
              <a:rPr lang="fr-FR" b="1" smtClean="0">
                <a:solidFill>
                  <a:schemeClr val="bg1"/>
                </a:solidFill>
                <a:latin typeface="+mn-lt"/>
              </a:rPr>
              <a:pPr algn="ctr"/>
              <a:t>‹N°›</a:t>
            </a:fld>
            <a:endParaRPr lang="fr-FR" dirty="0">
              <a:latin typeface="+mn-lt"/>
            </a:endParaRPr>
          </a:p>
        </p:txBody>
      </p:sp>
      <p:sp>
        <p:nvSpPr>
          <p:cNvPr id="8" name="Titre 22">
            <a:extLst>
              <a:ext uri="{FF2B5EF4-FFF2-40B4-BE49-F238E27FC236}">
                <a16:creationId xmlns:a16="http://schemas.microsoft.com/office/drawing/2014/main" id="{67EAE32F-2287-8D40-93CF-41CDD99B3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63781" y="819330"/>
            <a:ext cx="8280000" cy="738088"/>
          </a:xfrm>
          <a:prstGeom prst="rect">
            <a:avLst/>
          </a:prstGeom>
        </p:spPr>
        <p:txBody>
          <a:bodyPr/>
          <a:lstStyle>
            <a:lvl1pPr>
              <a:defRPr sz="4800" b="1" spc="-150">
                <a:solidFill>
                  <a:srgbClr val="DBB428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 de la diapositive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3B1CB9C0-FCC5-F147-A64D-C72A18571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3781" y="1792076"/>
            <a:ext cx="8280000" cy="4679662"/>
          </a:xfrm>
          <a:prstGeom prst="rect">
            <a:avLst/>
          </a:prstGeom>
        </p:spPr>
        <p:txBody>
          <a:bodyPr>
            <a:normAutofit/>
          </a:bodyPr>
          <a:lstStyle>
            <a:lvl1pPr marL="358775" indent="-358775">
              <a:buClr>
                <a:srgbClr val="008D44"/>
              </a:buClr>
              <a:buSzPct val="85000"/>
              <a:buFontTx/>
              <a:buBlip>
                <a:blip r:embed="rId2"/>
              </a:buBlip>
              <a:defRPr sz="3200" b="1">
                <a:solidFill>
                  <a:srgbClr val="DBB428"/>
                </a:solidFill>
                <a:latin typeface="+mn-lt"/>
              </a:defRPr>
            </a:lvl1pPr>
            <a:lvl2pPr marL="538163" indent="-179388">
              <a:buClr>
                <a:srgbClr val="054A89"/>
              </a:buClr>
              <a:buSzPct val="100000"/>
              <a:buFontTx/>
              <a:buBlip>
                <a:blip r:embed="rId3"/>
              </a:buBlip>
              <a:tabLst>
                <a:tab pos="623888" algn="l"/>
              </a:tabLst>
              <a:defRPr sz="2800" b="1" i="0">
                <a:solidFill>
                  <a:srgbClr val="DBB428"/>
                </a:solidFill>
                <a:latin typeface="+mn-lt"/>
              </a:defRPr>
            </a:lvl2pPr>
            <a:lvl3pPr marL="989013" indent="-273050">
              <a:buFontTx/>
              <a:buBlip>
                <a:blip r:embed="rId4"/>
              </a:buBlip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3pPr>
            <a:lvl4pPr marL="1254125" indent="-228600">
              <a:buFontTx/>
              <a:buBlip>
                <a:blip r:embed="rId5"/>
              </a:buBlip>
              <a:defRPr sz="2000" b="1">
                <a:solidFill>
                  <a:srgbClr val="DBB428"/>
                </a:solidFill>
                <a:latin typeface="+mn-lt"/>
              </a:defRPr>
            </a:lvl4pPr>
            <a:lvl5pPr marL="1525588" indent="-228600">
              <a:buFontTx/>
              <a:buBlip>
                <a:blip r:embed="rId6"/>
              </a:buBlip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Modifier les styles du texte</a:t>
            </a:r>
          </a:p>
          <a:p>
            <a:pPr lvl="1"/>
            <a:r>
              <a:rPr lang="fr-FR" dirty="0"/>
              <a:t> 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9984854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47135" y="6102406"/>
            <a:ext cx="1439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CB800B4D-C88A-4C1A-801A-8C0CD5AC1A8D}" type="slidenum">
              <a:rPr lang="fr-FR" b="1" smtClean="0">
                <a:solidFill>
                  <a:schemeClr val="bg1"/>
                </a:solidFill>
                <a:latin typeface="+mn-lt"/>
              </a:rPr>
              <a:pPr algn="ctr"/>
              <a:t>‹N°›</a:t>
            </a:fld>
            <a:endParaRPr lang="fr-FR" dirty="0">
              <a:latin typeface="+mn-lt"/>
            </a:endParaRPr>
          </a:p>
        </p:txBody>
      </p:sp>
      <p:sp>
        <p:nvSpPr>
          <p:cNvPr id="3" name="Titre 1"/>
          <p:cNvSpPr>
            <a:spLocks noGrp="1"/>
          </p:cNvSpPr>
          <p:nvPr>
            <p:ph type="title" hasCustomPrompt="1"/>
          </p:nvPr>
        </p:nvSpPr>
        <p:spPr>
          <a:xfrm>
            <a:off x="2034116" y="237067"/>
            <a:ext cx="9751483" cy="355600"/>
          </a:xfrm>
          <a:prstGeom prst="rect">
            <a:avLst/>
          </a:prstGeom>
        </p:spPr>
        <p:txBody>
          <a:bodyPr anchor="b"/>
          <a:lstStyle>
            <a:lvl1pPr>
              <a:defRPr sz="2400" b="0">
                <a:solidFill>
                  <a:srgbClr val="DBB428"/>
                </a:solidFill>
                <a:latin typeface="+mn-lt"/>
              </a:defRPr>
            </a:lvl1pPr>
          </a:lstStyle>
          <a:p>
            <a:r>
              <a:rPr lang="fr-FR" dirty="0"/>
              <a:t>Surtitre de la diapositive</a:t>
            </a:r>
          </a:p>
        </p:txBody>
      </p:sp>
      <p:sp>
        <p:nvSpPr>
          <p:cNvPr id="4" name="Espace réservé du texte 9"/>
          <p:cNvSpPr>
            <a:spLocks noGrp="1"/>
          </p:cNvSpPr>
          <p:nvPr>
            <p:ph type="body" sz="quarter" idx="14" hasCustomPrompt="1"/>
          </p:nvPr>
        </p:nvSpPr>
        <p:spPr>
          <a:xfrm>
            <a:off x="2033588" y="592667"/>
            <a:ext cx="9752012" cy="762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800" b="1" spc="-150">
                <a:solidFill>
                  <a:srgbClr val="DBB428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Titre de la diapositive</a:t>
            </a:r>
          </a:p>
        </p:txBody>
      </p:sp>
      <p:sp>
        <p:nvSpPr>
          <p:cNvPr id="5" name="Espace réservé du texte 11"/>
          <p:cNvSpPr>
            <a:spLocks noGrp="1"/>
          </p:cNvSpPr>
          <p:nvPr>
            <p:ph type="body" sz="quarter" idx="15" hasCustomPrompt="1"/>
          </p:nvPr>
        </p:nvSpPr>
        <p:spPr>
          <a:xfrm>
            <a:off x="2033587" y="1363266"/>
            <a:ext cx="9752012" cy="4572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Sous-titre de la diapositive</a:t>
            </a:r>
          </a:p>
        </p:txBody>
      </p:sp>
      <p:sp>
        <p:nvSpPr>
          <p:cNvPr id="6" name="Espace réservé du texte 13"/>
          <p:cNvSpPr>
            <a:spLocks noGrp="1"/>
          </p:cNvSpPr>
          <p:nvPr>
            <p:ph type="body" sz="quarter" idx="17" hasCustomPrompt="1"/>
          </p:nvPr>
        </p:nvSpPr>
        <p:spPr>
          <a:xfrm>
            <a:off x="2033587" y="6401594"/>
            <a:ext cx="8210164" cy="2206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900" b="1" i="0">
                <a:latin typeface="+mn-lt"/>
              </a:defRPr>
            </a:lvl1pPr>
          </a:lstStyle>
          <a:p>
            <a:pPr lvl="0"/>
            <a:r>
              <a:rPr lang="fr-FR" dirty="0"/>
              <a:t>Modifier la source</a:t>
            </a:r>
          </a:p>
        </p:txBody>
      </p:sp>
      <p:sp>
        <p:nvSpPr>
          <p:cNvPr id="7" name="Espace réservé du graphique 15"/>
          <p:cNvSpPr>
            <a:spLocks noGrp="1"/>
          </p:cNvSpPr>
          <p:nvPr>
            <p:ph type="chart" sz="quarter" idx="18"/>
          </p:nvPr>
        </p:nvSpPr>
        <p:spPr>
          <a:xfrm>
            <a:off x="2033588" y="1998399"/>
            <a:ext cx="9752012" cy="34509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415571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47135" y="6102406"/>
            <a:ext cx="1439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CB800B4D-C88A-4C1A-801A-8C0CD5AC1A8D}" type="slidenum">
              <a:rPr lang="fr-FR" b="1" smtClean="0">
                <a:solidFill>
                  <a:schemeClr val="bg1"/>
                </a:solidFill>
                <a:latin typeface="+mn-lt"/>
              </a:rPr>
              <a:pPr algn="ctr"/>
              <a:t>‹N°›</a:t>
            </a:fld>
            <a:endParaRPr lang="fr-FR" dirty="0">
              <a:latin typeface="+mn-lt"/>
            </a:endParaRPr>
          </a:p>
        </p:txBody>
      </p:sp>
      <p:sp>
        <p:nvSpPr>
          <p:cNvPr id="9" name="ZoneTexte 8"/>
          <p:cNvSpPr txBox="1"/>
          <p:nvPr userDrawn="1"/>
        </p:nvSpPr>
        <p:spPr>
          <a:xfrm>
            <a:off x="2063782" y="1909119"/>
            <a:ext cx="4065170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ipsum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adipiscing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Sed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pellentesque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sagittis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luctus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ligula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odio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finibus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magna,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laoreet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orci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purus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Orci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natoque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penatibus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magnis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dis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parturient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montes,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nascetur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ridiculus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mus. Suspendisse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congue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nibh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Donec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malesuada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pharetra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vulputate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Proin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ultricies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massa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arcu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hendrerit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ante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Nunc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urna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algn="just"/>
            <a:endParaRPr lang="fr-FR" sz="11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algn="just">
              <a:buClr>
                <a:srgbClr val="DBB428"/>
              </a:buClr>
              <a:buFont typeface="Arial" panose="020B0604020202020204" pitchFamily="34" charset="0"/>
              <a:buChar char="•"/>
            </a:pP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Fusce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porttitor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nisl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Proin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arcu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hendrerit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rutrum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blandit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erat.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Vestibulum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non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volutpat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sodales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commodo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tortor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massa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convallis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malesuada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magna.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Pellentesque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dui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rutrum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luctus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rhoncus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mi.</a:t>
            </a:r>
          </a:p>
          <a:p>
            <a:pPr marL="171450" indent="-171450" algn="just">
              <a:buClr>
                <a:srgbClr val="00B050"/>
              </a:buClr>
              <a:buFont typeface="Arial" panose="020B0604020202020204" pitchFamily="34" charset="0"/>
              <a:buChar char="•"/>
            </a:pPr>
            <a:endParaRPr lang="fr-FR" sz="11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BB42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Fusce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porttitor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nisl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Proin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arcu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hendrerit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rutrum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blandit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erat.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Vestibulum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non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volutpat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sodales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commodo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tortor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massa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convallis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malesuada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magna.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Pellentesque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dui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rutrum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luctus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rhoncus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mi.</a:t>
            </a:r>
          </a:p>
        </p:txBody>
      </p:sp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2091267" y="754591"/>
            <a:ext cx="8272394" cy="715863"/>
          </a:xfrm>
          <a:prstGeom prst="rect">
            <a:avLst/>
          </a:prstGeom>
        </p:spPr>
        <p:txBody>
          <a:bodyPr/>
          <a:lstStyle>
            <a:lvl1pPr>
              <a:defRPr lang="fr-FR" sz="4800" b="1" kern="1200" spc="-150" dirty="0" smtClean="0">
                <a:solidFill>
                  <a:srgbClr val="DBB42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Titre de la diapositive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08F529-DC67-0440-9860-8182A515C279}"/>
              </a:ext>
            </a:extLst>
          </p:cNvPr>
          <p:cNvSpPr/>
          <p:nvPr userDrawn="1"/>
        </p:nvSpPr>
        <p:spPr>
          <a:xfrm>
            <a:off x="6478603" y="1974578"/>
            <a:ext cx="3885058" cy="2480033"/>
          </a:xfrm>
          <a:prstGeom prst="rect">
            <a:avLst/>
          </a:prstGeom>
          <a:solidFill>
            <a:srgbClr val="1615F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8000"/>
              </a:solidFill>
            </a:endParaRPr>
          </a:p>
        </p:txBody>
      </p:sp>
      <p:sp>
        <p:nvSpPr>
          <p:cNvPr id="12" name="ZoneTexte 11"/>
          <p:cNvSpPr txBox="1"/>
          <p:nvPr userDrawn="1"/>
        </p:nvSpPr>
        <p:spPr>
          <a:xfrm>
            <a:off x="6635578" y="2147572"/>
            <a:ext cx="355256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Lorem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ipsum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dolor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sit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amet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consectetur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adipiscing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elit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Integer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dapibus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tortor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lectus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non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molestie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lacus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consequat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eu.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Aenean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sit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amet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malesuada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felis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Etiam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efficitur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nisi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Mauris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volutpat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non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nulla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non.</a:t>
            </a:r>
          </a:p>
          <a:p>
            <a:endParaRPr lang="fr-FR" sz="1000" b="0" i="0" kern="1200" dirty="0">
              <a:solidFill>
                <a:schemeClr val="bg1"/>
              </a:solidFill>
              <a:effectLst/>
              <a:latin typeface="Calibri "/>
              <a:ea typeface="+mn-ea"/>
              <a:cs typeface="+mn-cs"/>
            </a:endParaRPr>
          </a:p>
          <a:p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Faucibus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Maecenas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rutrum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urna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augue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vel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accumsan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turpis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blandit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eu. Sed id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enim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at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urna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egestas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pharetra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risus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In non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felis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vitae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metus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dapibus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auctor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In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pellentesque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vestibulum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nulla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vitae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viverra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erat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iaculis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Suspendisse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feugiat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lobortis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massa et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ullamcorper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In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dictum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placerat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sodales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Morbi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iaculis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nisi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condimentum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Nulla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quam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luctus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imperdiet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ante ut,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malesuada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69201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47135" y="6102406"/>
            <a:ext cx="1439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CB800B4D-C88A-4C1A-801A-8C0CD5AC1A8D}" type="slidenum">
              <a:rPr lang="fr-FR" b="1" smtClean="0">
                <a:solidFill>
                  <a:schemeClr val="bg1"/>
                </a:solidFill>
                <a:latin typeface="+mn-lt"/>
              </a:rPr>
              <a:pPr algn="ctr"/>
              <a:t>‹N°›</a:t>
            </a:fld>
            <a:endParaRPr lang="fr-FR" dirty="0">
              <a:latin typeface="+mn-lt"/>
            </a:endParaRPr>
          </a:p>
        </p:txBody>
      </p:sp>
      <p:sp>
        <p:nvSpPr>
          <p:cNvPr id="7" name="Titre 22">
            <a:extLst>
              <a:ext uri="{FF2B5EF4-FFF2-40B4-BE49-F238E27FC236}">
                <a16:creationId xmlns:a16="http://schemas.microsoft.com/office/drawing/2014/main" id="{67EAE32F-2287-8D40-93CF-41CDD99B3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63782" y="480769"/>
            <a:ext cx="9720850" cy="607277"/>
          </a:xfrm>
          <a:prstGeom prst="rect">
            <a:avLst/>
          </a:prstGeom>
        </p:spPr>
        <p:txBody>
          <a:bodyPr/>
          <a:lstStyle>
            <a:lvl1pPr>
              <a:defRPr sz="5200" b="1" spc="-150">
                <a:solidFill>
                  <a:srgbClr val="DBB428"/>
                </a:solidFill>
                <a:latin typeface="+mn-lt"/>
              </a:defRPr>
            </a:lvl1pPr>
          </a:lstStyle>
          <a:p>
            <a:r>
              <a:rPr lang="fr-FR" dirty="0"/>
              <a:t>Vos contacts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B09A144A-E6FF-F546-A4F2-24CDF8A7A14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82762" y="1685928"/>
            <a:ext cx="7601870" cy="16422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008D44"/>
              </a:buClr>
              <a:buSzPct val="100000"/>
              <a:buFontTx/>
              <a:buNone/>
              <a:defRPr sz="24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marL="685800" indent="-228600">
              <a:buClr>
                <a:srgbClr val="1615F5"/>
              </a:buClr>
              <a:buSzPct val="100000"/>
              <a:buFont typeface="Arial" panose="020B0604020202020204" pitchFamily="34" charset="0"/>
              <a:buChar char="•"/>
              <a:defRPr sz="1800" b="0" i="0">
                <a:solidFill>
                  <a:schemeClr val="bg2">
                    <a:lumMod val="25000"/>
                  </a:schemeClr>
                </a:solidFill>
                <a:latin typeface="+mn-lt"/>
              </a:defRPr>
            </a:lvl2pPr>
          </a:lstStyle>
          <a:p>
            <a:pPr lvl="0"/>
            <a:r>
              <a:rPr lang="fr-FR" dirty="0"/>
              <a:t>Coordonnées du contact</a:t>
            </a:r>
          </a:p>
          <a:p>
            <a:pPr lvl="1"/>
            <a:r>
              <a:rPr lang="fr-FR" dirty="0"/>
              <a:t>Informations complémentaires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B35B5E9C-92BA-CE4A-9A35-DCB9A8FF68FB}"/>
              </a:ext>
            </a:extLst>
          </p:cNvPr>
          <p:cNvSpPr/>
          <p:nvPr userDrawn="1"/>
        </p:nvSpPr>
        <p:spPr>
          <a:xfrm>
            <a:off x="2224420" y="1691288"/>
            <a:ext cx="1636924" cy="163692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B09A144A-E6FF-F546-A4F2-24CDF8A7A14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182762" y="3691841"/>
            <a:ext cx="7601870" cy="16422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008D44"/>
              </a:buClr>
              <a:buSzPct val="100000"/>
              <a:buFontTx/>
              <a:buNone/>
              <a:defRPr sz="24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marL="685800" indent="-228600">
              <a:buClr>
                <a:srgbClr val="1615F5"/>
              </a:buClr>
              <a:buSzPct val="100000"/>
              <a:buFont typeface="Arial" panose="020B0604020202020204" pitchFamily="34" charset="0"/>
              <a:buChar char="•"/>
              <a:defRPr sz="1800" b="0" i="0">
                <a:solidFill>
                  <a:schemeClr val="bg2">
                    <a:lumMod val="25000"/>
                  </a:schemeClr>
                </a:solidFill>
                <a:latin typeface="+mn-lt"/>
              </a:defRPr>
            </a:lvl2pPr>
          </a:lstStyle>
          <a:p>
            <a:pPr lvl="0"/>
            <a:r>
              <a:rPr lang="fr-FR" dirty="0"/>
              <a:t>Coordonnées du contact</a:t>
            </a:r>
          </a:p>
          <a:p>
            <a:pPr lvl="1"/>
            <a:r>
              <a:rPr lang="fr-FR" dirty="0"/>
              <a:t>Informations complémentaires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B35B5E9C-92BA-CE4A-9A35-DCB9A8FF68FB}"/>
              </a:ext>
            </a:extLst>
          </p:cNvPr>
          <p:cNvSpPr/>
          <p:nvPr userDrawn="1"/>
        </p:nvSpPr>
        <p:spPr>
          <a:xfrm>
            <a:off x="2224420" y="3697201"/>
            <a:ext cx="1636924" cy="163692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66630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46190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47135" y="6102406"/>
            <a:ext cx="1439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CB800B4D-C88A-4C1A-801A-8C0CD5AC1A8D}" type="slidenum">
              <a:rPr lang="fr-FR" b="1" smtClean="0">
                <a:solidFill>
                  <a:schemeClr val="bg1"/>
                </a:solidFill>
                <a:latin typeface="+mn-lt"/>
              </a:rPr>
              <a:pPr algn="ctr"/>
              <a:t>‹N°›</a:t>
            </a:fld>
            <a:endParaRPr lang="fr-FR" dirty="0">
              <a:latin typeface="+mn-lt"/>
            </a:endParaRPr>
          </a:p>
        </p:txBody>
      </p:sp>
      <p:sp>
        <p:nvSpPr>
          <p:cNvPr id="3" name="Titre 1"/>
          <p:cNvSpPr>
            <a:spLocks noGrp="1"/>
          </p:cNvSpPr>
          <p:nvPr>
            <p:ph type="title" hasCustomPrompt="1"/>
          </p:nvPr>
        </p:nvSpPr>
        <p:spPr>
          <a:xfrm>
            <a:off x="2034116" y="237067"/>
            <a:ext cx="9751483" cy="355600"/>
          </a:xfrm>
          <a:prstGeom prst="rect">
            <a:avLst/>
          </a:prstGeom>
        </p:spPr>
        <p:txBody>
          <a:bodyPr anchor="b"/>
          <a:lstStyle>
            <a:lvl1pPr>
              <a:defRPr sz="2400" b="0">
                <a:solidFill>
                  <a:srgbClr val="DBB428"/>
                </a:solidFill>
                <a:latin typeface="+mn-lt"/>
              </a:defRPr>
            </a:lvl1pPr>
          </a:lstStyle>
          <a:p>
            <a:r>
              <a:rPr lang="fr-FR" dirty="0"/>
              <a:t>Surtitre de la diapositive</a:t>
            </a:r>
          </a:p>
        </p:txBody>
      </p:sp>
      <p:sp>
        <p:nvSpPr>
          <p:cNvPr id="4" name="Espace réservé du texte 9"/>
          <p:cNvSpPr>
            <a:spLocks noGrp="1"/>
          </p:cNvSpPr>
          <p:nvPr>
            <p:ph type="body" sz="quarter" idx="14" hasCustomPrompt="1"/>
          </p:nvPr>
        </p:nvSpPr>
        <p:spPr>
          <a:xfrm>
            <a:off x="2033588" y="592667"/>
            <a:ext cx="9752012" cy="762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800" b="1" spc="-150">
                <a:solidFill>
                  <a:srgbClr val="DBB428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Titre de la diapositive</a:t>
            </a:r>
          </a:p>
        </p:txBody>
      </p:sp>
      <p:sp>
        <p:nvSpPr>
          <p:cNvPr id="5" name="Espace réservé du texte 11"/>
          <p:cNvSpPr>
            <a:spLocks noGrp="1"/>
          </p:cNvSpPr>
          <p:nvPr>
            <p:ph type="body" sz="quarter" idx="15" hasCustomPrompt="1"/>
          </p:nvPr>
        </p:nvSpPr>
        <p:spPr>
          <a:xfrm>
            <a:off x="2033587" y="1363266"/>
            <a:ext cx="9752012" cy="4572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Sous-titre de la diapositive</a:t>
            </a:r>
          </a:p>
        </p:txBody>
      </p:sp>
      <p:sp>
        <p:nvSpPr>
          <p:cNvPr id="6" name="Espace réservé du graphique 15"/>
          <p:cNvSpPr>
            <a:spLocks noGrp="1"/>
          </p:cNvSpPr>
          <p:nvPr>
            <p:ph type="chart" sz="quarter" idx="17"/>
          </p:nvPr>
        </p:nvSpPr>
        <p:spPr>
          <a:xfrm>
            <a:off x="2033588" y="1998399"/>
            <a:ext cx="9752012" cy="34509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7" name="Espace réservé du texte 13"/>
          <p:cNvSpPr>
            <a:spLocks noGrp="1"/>
          </p:cNvSpPr>
          <p:nvPr>
            <p:ph type="body" sz="quarter" idx="16" hasCustomPrompt="1"/>
          </p:nvPr>
        </p:nvSpPr>
        <p:spPr>
          <a:xfrm>
            <a:off x="2033587" y="6401594"/>
            <a:ext cx="8210164" cy="2206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900" b="1" i="0">
                <a:latin typeface="+mn-lt"/>
              </a:defRPr>
            </a:lvl1pPr>
          </a:lstStyle>
          <a:p>
            <a:pPr lvl="0"/>
            <a:r>
              <a:rPr lang="fr-FR" dirty="0"/>
              <a:t>Modifier la source</a:t>
            </a:r>
          </a:p>
        </p:txBody>
      </p:sp>
    </p:spTree>
    <p:extLst>
      <p:ext uri="{BB962C8B-B14F-4D97-AF65-F5344CB8AC3E}">
        <p14:creationId xmlns:p14="http://schemas.microsoft.com/office/powerpoint/2010/main" val="8438181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FB-Intercalaire [ver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70000" y="270000"/>
            <a:ext cx="11682000" cy="6300000"/>
          </a:xfrm>
          <a:prstGeom prst="rect">
            <a:avLst/>
          </a:prstGeom>
          <a:gradFill flip="none" rotWithShape="1">
            <a:gsLst>
              <a:gs pos="20000">
                <a:srgbClr val="BC5918"/>
              </a:gs>
              <a:gs pos="100000">
                <a:srgbClr val="FFB929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72" y="2894494"/>
            <a:ext cx="11662655" cy="366432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909" y="601374"/>
            <a:ext cx="1913433" cy="4505334"/>
          </a:xfrm>
          <a:prstGeom prst="rect">
            <a:avLst/>
          </a:prstGeom>
        </p:spPr>
      </p:pic>
      <p:sp>
        <p:nvSpPr>
          <p:cNvPr id="5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1132702" y="1971096"/>
            <a:ext cx="10056341" cy="9018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6000" b="1" spc="-15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Modifier le style du titre</a:t>
            </a:r>
          </a:p>
        </p:txBody>
      </p:sp>
      <p:sp>
        <p:nvSpPr>
          <p:cNvPr id="6" name="Espace réservé du texte 9"/>
          <p:cNvSpPr>
            <a:spLocks noGrp="1"/>
          </p:cNvSpPr>
          <p:nvPr>
            <p:ph type="body" sz="quarter" idx="11" hasCustomPrompt="1"/>
          </p:nvPr>
        </p:nvSpPr>
        <p:spPr>
          <a:xfrm>
            <a:off x="1132702" y="3051433"/>
            <a:ext cx="7838303" cy="6270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Modifier les styles du sous-titre du masque</a:t>
            </a:r>
          </a:p>
        </p:txBody>
      </p:sp>
    </p:spTree>
    <p:extLst>
      <p:ext uri="{BB962C8B-B14F-4D97-AF65-F5344CB8AC3E}">
        <p14:creationId xmlns:p14="http://schemas.microsoft.com/office/powerpoint/2010/main" val="36595469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47135" y="6102406"/>
            <a:ext cx="1439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CB800B4D-C88A-4C1A-801A-8C0CD5AC1A8D}" type="slidenum">
              <a:rPr lang="fr-FR" b="1" smtClean="0">
                <a:solidFill>
                  <a:schemeClr val="bg1"/>
                </a:solidFill>
                <a:latin typeface="+mn-lt"/>
              </a:rPr>
              <a:pPr algn="ctr"/>
              <a:t>‹N°›</a:t>
            </a:fld>
            <a:endParaRPr lang="fr-FR" dirty="0">
              <a:latin typeface="+mn-lt"/>
            </a:endParaRPr>
          </a:p>
        </p:txBody>
      </p:sp>
      <p:sp>
        <p:nvSpPr>
          <p:cNvPr id="8" name="Titre 22">
            <a:extLst>
              <a:ext uri="{FF2B5EF4-FFF2-40B4-BE49-F238E27FC236}">
                <a16:creationId xmlns:a16="http://schemas.microsoft.com/office/drawing/2014/main" id="{67EAE32F-2287-8D40-93CF-41CDD99B3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63781" y="819330"/>
            <a:ext cx="8280000" cy="738088"/>
          </a:xfrm>
          <a:prstGeom prst="rect">
            <a:avLst/>
          </a:prstGeom>
        </p:spPr>
        <p:txBody>
          <a:bodyPr/>
          <a:lstStyle>
            <a:lvl1pPr>
              <a:defRPr sz="4800" b="1" spc="-150">
                <a:solidFill>
                  <a:srgbClr val="DBB428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 de la diapositive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3B1CB9C0-FCC5-F147-A64D-C72A18571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3781" y="1792076"/>
            <a:ext cx="8280000" cy="4679662"/>
          </a:xfrm>
          <a:prstGeom prst="rect">
            <a:avLst/>
          </a:prstGeom>
        </p:spPr>
        <p:txBody>
          <a:bodyPr>
            <a:normAutofit/>
          </a:bodyPr>
          <a:lstStyle>
            <a:lvl1pPr marL="358775" indent="-358775">
              <a:buClr>
                <a:srgbClr val="008D44"/>
              </a:buClr>
              <a:buSzPct val="85000"/>
              <a:buFontTx/>
              <a:buBlip>
                <a:blip r:embed="rId2"/>
              </a:buBlip>
              <a:defRPr sz="3200" b="1">
                <a:solidFill>
                  <a:srgbClr val="DBB428"/>
                </a:solidFill>
                <a:latin typeface="+mn-lt"/>
              </a:defRPr>
            </a:lvl1pPr>
            <a:lvl2pPr marL="538163" indent="-179388">
              <a:buClr>
                <a:srgbClr val="054A89"/>
              </a:buClr>
              <a:buSzPct val="100000"/>
              <a:buFontTx/>
              <a:buBlip>
                <a:blip r:embed="rId3"/>
              </a:buBlip>
              <a:tabLst>
                <a:tab pos="623888" algn="l"/>
              </a:tabLst>
              <a:defRPr sz="2800" b="1" i="0">
                <a:solidFill>
                  <a:srgbClr val="DBB428"/>
                </a:solidFill>
                <a:latin typeface="+mn-lt"/>
              </a:defRPr>
            </a:lvl2pPr>
            <a:lvl3pPr marL="989013" indent="-273050">
              <a:buFontTx/>
              <a:buBlip>
                <a:blip r:embed="rId4"/>
              </a:buBlip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3pPr>
            <a:lvl4pPr marL="1254125" indent="-228600">
              <a:buFontTx/>
              <a:buBlip>
                <a:blip r:embed="rId5"/>
              </a:buBlip>
              <a:defRPr sz="2000" b="1">
                <a:solidFill>
                  <a:srgbClr val="DBB428"/>
                </a:solidFill>
                <a:latin typeface="+mn-lt"/>
              </a:defRPr>
            </a:lvl4pPr>
            <a:lvl5pPr marL="1525588" indent="-228600">
              <a:buFontTx/>
              <a:buBlip>
                <a:blip r:embed="rId6"/>
              </a:buBlip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Modifier les styles du texte</a:t>
            </a:r>
          </a:p>
          <a:p>
            <a:pPr lvl="1"/>
            <a:r>
              <a:rPr lang="fr-FR" dirty="0"/>
              <a:t> 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0377323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47135" y="6102406"/>
            <a:ext cx="1439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CB800B4D-C88A-4C1A-801A-8C0CD5AC1A8D}" type="slidenum">
              <a:rPr lang="fr-FR" b="1" smtClean="0">
                <a:solidFill>
                  <a:schemeClr val="bg1"/>
                </a:solidFill>
                <a:latin typeface="+mn-lt"/>
              </a:rPr>
              <a:pPr algn="ctr"/>
              <a:t>‹N°›</a:t>
            </a:fld>
            <a:endParaRPr lang="fr-FR" dirty="0">
              <a:latin typeface="+mn-lt"/>
            </a:endParaRPr>
          </a:p>
        </p:txBody>
      </p:sp>
      <p:sp>
        <p:nvSpPr>
          <p:cNvPr id="3" name="Titre 1"/>
          <p:cNvSpPr>
            <a:spLocks noGrp="1"/>
          </p:cNvSpPr>
          <p:nvPr>
            <p:ph type="title" hasCustomPrompt="1"/>
          </p:nvPr>
        </p:nvSpPr>
        <p:spPr>
          <a:xfrm>
            <a:off x="2034116" y="237067"/>
            <a:ext cx="9751483" cy="355600"/>
          </a:xfrm>
          <a:prstGeom prst="rect">
            <a:avLst/>
          </a:prstGeom>
        </p:spPr>
        <p:txBody>
          <a:bodyPr anchor="b"/>
          <a:lstStyle>
            <a:lvl1pPr>
              <a:defRPr sz="2400" b="0">
                <a:solidFill>
                  <a:srgbClr val="0080FF"/>
                </a:solidFill>
                <a:latin typeface="+mn-lt"/>
              </a:defRPr>
            </a:lvl1pPr>
          </a:lstStyle>
          <a:p>
            <a:r>
              <a:rPr lang="fr-FR" dirty="0"/>
              <a:t>Surtitre de la diapositive</a:t>
            </a:r>
          </a:p>
        </p:txBody>
      </p:sp>
      <p:sp>
        <p:nvSpPr>
          <p:cNvPr id="4" name="Espace réservé du texte 9"/>
          <p:cNvSpPr>
            <a:spLocks noGrp="1"/>
          </p:cNvSpPr>
          <p:nvPr>
            <p:ph type="body" sz="quarter" idx="14" hasCustomPrompt="1"/>
          </p:nvPr>
        </p:nvSpPr>
        <p:spPr>
          <a:xfrm>
            <a:off x="2033588" y="592667"/>
            <a:ext cx="9752012" cy="762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800" b="1" spc="-150">
                <a:solidFill>
                  <a:srgbClr val="0080FF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Titre de la diapositive</a:t>
            </a:r>
          </a:p>
        </p:txBody>
      </p:sp>
      <p:sp>
        <p:nvSpPr>
          <p:cNvPr id="5" name="Espace réservé du texte 11"/>
          <p:cNvSpPr>
            <a:spLocks noGrp="1"/>
          </p:cNvSpPr>
          <p:nvPr>
            <p:ph type="body" sz="quarter" idx="15" hasCustomPrompt="1"/>
          </p:nvPr>
        </p:nvSpPr>
        <p:spPr>
          <a:xfrm>
            <a:off x="2033587" y="1363266"/>
            <a:ext cx="9752012" cy="4572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Sous-titre de la diapositive</a:t>
            </a:r>
          </a:p>
        </p:txBody>
      </p:sp>
      <p:sp>
        <p:nvSpPr>
          <p:cNvPr id="6" name="Espace réservé du texte 13"/>
          <p:cNvSpPr>
            <a:spLocks noGrp="1"/>
          </p:cNvSpPr>
          <p:nvPr>
            <p:ph type="body" sz="quarter" idx="17" hasCustomPrompt="1"/>
          </p:nvPr>
        </p:nvSpPr>
        <p:spPr>
          <a:xfrm>
            <a:off x="2033587" y="6401594"/>
            <a:ext cx="8210164" cy="2206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900" b="1" i="0">
                <a:latin typeface="+mn-lt"/>
              </a:defRPr>
            </a:lvl1pPr>
          </a:lstStyle>
          <a:p>
            <a:pPr lvl="0"/>
            <a:r>
              <a:rPr lang="fr-FR" dirty="0"/>
              <a:t>Modifier la source</a:t>
            </a:r>
          </a:p>
        </p:txBody>
      </p:sp>
      <p:sp>
        <p:nvSpPr>
          <p:cNvPr id="7" name="Espace réservé du graphique 15"/>
          <p:cNvSpPr>
            <a:spLocks noGrp="1"/>
          </p:cNvSpPr>
          <p:nvPr>
            <p:ph type="chart" sz="quarter" idx="18"/>
          </p:nvPr>
        </p:nvSpPr>
        <p:spPr>
          <a:xfrm>
            <a:off x="2033588" y="1998399"/>
            <a:ext cx="9752012" cy="34509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61304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47135" y="6102406"/>
            <a:ext cx="1439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CB800B4D-C88A-4C1A-801A-8C0CD5AC1A8D}" type="slidenum">
              <a:rPr lang="fr-FR" b="1" smtClean="0">
                <a:solidFill>
                  <a:schemeClr val="bg1"/>
                </a:solidFill>
                <a:latin typeface="+mn-lt"/>
              </a:rPr>
              <a:pPr algn="ctr"/>
              <a:t>‹N°›</a:t>
            </a:fld>
            <a:endParaRPr lang="fr-FR" dirty="0">
              <a:latin typeface="+mn-lt"/>
            </a:endParaRPr>
          </a:p>
        </p:txBody>
      </p:sp>
      <p:sp>
        <p:nvSpPr>
          <p:cNvPr id="6" name="Titre 22">
            <a:extLst>
              <a:ext uri="{FF2B5EF4-FFF2-40B4-BE49-F238E27FC236}">
                <a16:creationId xmlns:a16="http://schemas.microsoft.com/office/drawing/2014/main" id="{67EAE32F-2287-8D40-93CF-41CDD99B3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63781" y="819330"/>
            <a:ext cx="8280000" cy="738088"/>
          </a:xfrm>
          <a:prstGeom prst="rect">
            <a:avLst/>
          </a:prstGeom>
        </p:spPr>
        <p:txBody>
          <a:bodyPr/>
          <a:lstStyle>
            <a:lvl1pPr>
              <a:defRPr sz="4800" b="1" spc="-150">
                <a:solidFill>
                  <a:srgbClr val="1615F5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 de la diapositive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3B1CB9C0-FCC5-F147-A64D-C72A18571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3781" y="1792076"/>
            <a:ext cx="8280000" cy="4679662"/>
          </a:xfrm>
          <a:prstGeom prst="rect">
            <a:avLst/>
          </a:prstGeom>
        </p:spPr>
        <p:txBody>
          <a:bodyPr>
            <a:normAutofit/>
          </a:bodyPr>
          <a:lstStyle>
            <a:lvl1pPr marL="358775" indent="-358775">
              <a:buClr>
                <a:srgbClr val="008D44"/>
              </a:buClr>
              <a:buSzPct val="85000"/>
              <a:buFontTx/>
              <a:buBlip>
                <a:blip r:embed="rId2"/>
              </a:buBlip>
              <a:defRPr sz="3200" b="1">
                <a:solidFill>
                  <a:srgbClr val="1615F5"/>
                </a:solidFill>
                <a:latin typeface="+mn-lt"/>
              </a:defRPr>
            </a:lvl1pPr>
            <a:lvl2pPr marL="538163" indent="-179388">
              <a:buClr>
                <a:srgbClr val="054A89"/>
              </a:buClr>
              <a:buSzPct val="100000"/>
              <a:buFontTx/>
              <a:buBlip>
                <a:blip r:embed="rId3"/>
              </a:buBlip>
              <a:tabLst>
                <a:tab pos="623888" algn="l"/>
              </a:tabLst>
              <a:defRPr sz="2800" b="1" i="0">
                <a:solidFill>
                  <a:srgbClr val="1615F5"/>
                </a:solidFill>
                <a:latin typeface="+mn-lt"/>
              </a:defRPr>
            </a:lvl2pPr>
            <a:lvl3pPr marL="989013" indent="-273050">
              <a:buFontTx/>
              <a:buBlip>
                <a:blip r:embed="rId4"/>
              </a:buBlip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3pPr>
            <a:lvl4pPr marL="1254125" indent="-228600">
              <a:buFontTx/>
              <a:buBlip>
                <a:blip r:embed="rId5"/>
              </a:buBlip>
              <a:defRPr sz="2000" b="1">
                <a:solidFill>
                  <a:srgbClr val="1615F5"/>
                </a:solidFill>
                <a:latin typeface="+mn-lt"/>
              </a:defRPr>
            </a:lvl4pPr>
            <a:lvl5pPr marL="1525588" indent="-228600">
              <a:buFontTx/>
              <a:buBlip>
                <a:blip r:embed="rId6"/>
              </a:buBlip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Modifier les styles du texte</a:t>
            </a:r>
          </a:p>
          <a:p>
            <a:pPr lvl="1"/>
            <a:r>
              <a:rPr lang="fr-FR" dirty="0"/>
              <a:t> 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090972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47135" y="6102406"/>
            <a:ext cx="1439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CB800B4D-C88A-4C1A-801A-8C0CD5AC1A8D}" type="slidenum">
              <a:rPr lang="fr-FR" b="1" smtClean="0">
                <a:solidFill>
                  <a:schemeClr val="bg1"/>
                </a:solidFill>
                <a:latin typeface="+mn-lt"/>
              </a:rPr>
              <a:pPr algn="ctr"/>
              <a:t>‹N°›</a:t>
            </a:fld>
            <a:endParaRPr lang="fr-FR" dirty="0"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08F529-DC67-0440-9860-8182A515C279}"/>
              </a:ext>
            </a:extLst>
          </p:cNvPr>
          <p:cNvSpPr/>
          <p:nvPr userDrawn="1"/>
        </p:nvSpPr>
        <p:spPr>
          <a:xfrm>
            <a:off x="6478603" y="1974578"/>
            <a:ext cx="3885058" cy="2480033"/>
          </a:xfrm>
          <a:prstGeom prst="rect">
            <a:avLst/>
          </a:prstGeom>
          <a:solidFill>
            <a:srgbClr val="BC591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1615F5"/>
              </a:solidFill>
            </a:endParaRPr>
          </a:p>
        </p:txBody>
      </p:sp>
      <p:sp>
        <p:nvSpPr>
          <p:cNvPr id="8" name="ZoneTexte 7"/>
          <p:cNvSpPr txBox="1"/>
          <p:nvPr userDrawn="1"/>
        </p:nvSpPr>
        <p:spPr>
          <a:xfrm>
            <a:off x="6635578" y="2147572"/>
            <a:ext cx="355256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Lorem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ipsum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dolor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sit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amet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consectetur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adipiscing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elit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Integer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dapibus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tortor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lectus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non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molestie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lacus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consequat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eu.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Aenean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sit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amet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malesuada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felis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Etiam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efficitur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nisi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Mauris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volutpat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non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nulla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non.</a:t>
            </a:r>
          </a:p>
          <a:p>
            <a:endParaRPr lang="fr-FR" sz="1000" b="0" i="0" kern="1200" dirty="0">
              <a:solidFill>
                <a:schemeClr val="bg1"/>
              </a:solidFill>
              <a:effectLst/>
              <a:latin typeface="Calibri "/>
              <a:ea typeface="+mn-ea"/>
              <a:cs typeface="+mn-cs"/>
            </a:endParaRPr>
          </a:p>
          <a:p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Faucibus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Maecenas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rutrum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urna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augue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vel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accumsan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turpis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blandit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eu. Sed id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enim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at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urna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egestas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pharetra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risus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In non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felis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vitae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metus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dapibus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auctor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In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pellentesque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vestibulum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nulla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vitae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viverra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erat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iaculis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Suspendisse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feugiat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lobortis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massa et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ullamcorper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In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dictum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placerat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sodales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Morbi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iaculis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nisi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condimentum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Nulla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quam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luctus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imperdiet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ante ut,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malesuada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</a:t>
            </a:r>
          </a:p>
        </p:txBody>
      </p:sp>
      <p:sp>
        <p:nvSpPr>
          <p:cNvPr id="11" name="Titre 22">
            <a:extLst>
              <a:ext uri="{FF2B5EF4-FFF2-40B4-BE49-F238E27FC236}">
                <a16:creationId xmlns:a16="http://schemas.microsoft.com/office/drawing/2014/main" id="{67EAE32F-2287-8D40-93CF-41CDD99B3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63781" y="819330"/>
            <a:ext cx="8280000" cy="738088"/>
          </a:xfrm>
          <a:prstGeom prst="rect">
            <a:avLst/>
          </a:prstGeom>
        </p:spPr>
        <p:txBody>
          <a:bodyPr/>
          <a:lstStyle>
            <a:lvl1pPr>
              <a:defRPr sz="4800" b="1" spc="-150">
                <a:solidFill>
                  <a:srgbClr val="0080FF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 de la diapositive</a:t>
            </a:r>
          </a:p>
        </p:txBody>
      </p:sp>
      <p:sp>
        <p:nvSpPr>
          <p:cNvPr id="12" name="ZoneTexte 11"/>
          <p:cNvSpPr txBox="1"/>
          <p:nvPr userDrawn="1"/>
        </p:nvSpPr>
        <p:spPr>
          <a:xfrm>
            <a:off x="2063782" y="1909119"/>
            <a:ext cx="4065170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ipsum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adipiscing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Sed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pellentesque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sagittis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luctus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ligula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odio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finibus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magna,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laoreet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orci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purus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Orci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natoque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penatibus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magnis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dis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parturient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montes,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nascetur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ridiculus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mus. Suspendisse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congue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nibh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Donec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malesuada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pharetra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vulputate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Proin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ultricies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massa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arcu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hendrerit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ante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Nunc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urna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algn="just"/>
            <a:endParaRPr lang="fr-FR" sz="11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algn="just">
              <a:buClr>
                <a:srgbClr val="0080FF"/>
              </a:buClr>
              <a:buFont typeface="Arial" panose="020B0604020202020204" pitchFamily="34" charset="0"/>
              <a:buChar char="•"/>
            </a:pP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Fusce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porttitor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nisl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Proin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arcu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hendrerit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rutrum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blandit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erat.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Vestibulum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non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volutpat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sodales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commodo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tortor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massa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convallis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malesuada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magna.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Pellentesque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dui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rutrum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luctus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rhoncus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mi.</a:t>
            </a:r>
          </a:p>
          <a:p>
            <a:pPr marL="171450" indent="-171450" algn="just">
              <a:buClr>
                <a:srgbClr val="00B050"/>
              </a:buClr>
              <a:buFont typeface="Arial" panose="020B0604020202020204" pitchFamily="34" charset="0"/>
              <a:buChar char="•"/>
            </a:pPr>
            <a:endParaRPr lang="fr-FR" sz="11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Fusce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porttitor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nisl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Proin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arcu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hendrerit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rutrum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blandit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erat.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Vestibulum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non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volutpat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sodales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commodo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tortor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massa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convallis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malesuada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magna.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Pellentesque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dui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rutrum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luctus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rhoncus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mi.</a:t>
            </a:r>
          </a:p>
        </p:txBody>
      </p:sp>
    </p:spTree>
    <p:extLst>
      <p:ext uri="{BB962C8B-B14F-4D97-AF65-F5344CB8AC3E}">
        <p14:creationId xmlns:p14="http://schemas.microsoft.com/office/powerpoint/2010/main" val="12361367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47135" y="6102406"/>
            <a:ext cx="1439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CB800B4D-C88A-4C1A-801A-8C0CD5AC1A8D}" type="slidenum">
              <a:rPr lang="fr-FR" b="1" smtClean="0">
                <a:solidFill>
                  <a:schemeClr val="bg1"/>
                </a:solidFill>
                <a:latin typeface="+mn-lt"/>
              </a:rPr>
              <a:pPr algn="ctr"/>
              <a:t>‹N°›</a:t>
            </a:fld>
            <a:endParaRPr lang="fr-FR" dirty="0">
              <a:latin typeface="+mn-lt"/>
            </a:endParaRPr>
          </a:p>
        </p:txBody>
      </p:sp>
      <p:sp>
        <p:nvSpPr>
          <p:cNvPr id="3" name="Titre 22">
            <a:extLst>
              <a:ext uri="{FF2B5EF4-FFF2-40B4-BE49-F238E27FC236}">
                <a16:creationId xmlns:a16="http://schemas.microsoft.com/office/drawing/2014/main" id="{67EAE32F-2287-8D40-93CF-41CDD99B3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63782" y="480769"/>
            <a:ext cx="9720850" cy="607277"/>
          </a:xfrm>
          <a:prstGeom prst="rect">
            <a:avLst/>
          </a:prstGeom>
        </p:spPr>
        <p:txBody>
          <a:bodyPr/>
          <a:lstStyle>
            <a:lvl1pPr>
              <a:defRPr sz="5200" b="1" spc="-150">
                <a:solidFill>
                  <a:srgbClr val="0080FF"/>
                </a:solidFill>
                <a:latin typeface="+mn-lt"/>
              </a:defRPr>
            </a:lvl1pPr>
          </a:lstStyle>
          <a:p>
            <a:r>
              <a:rPr lang="fr-FR" dirty="0"/>
              <a:t>Vos contacts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B09A144A-E6FF-F546-A4F2-24CDF8A7A14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82762" y="1685928"/>
            <a:ext cx="7601870" cy="16422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008D44"/>
              </a:buClr>
              <a:buSzPct val="100000"/>
              <a:buFontTx/>
              <a:buNone/>
              <a:defRPr sz="24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marL="685800" indent="-228600">
              <a:buClr>
                <a:srgbClr val="0080FF"/>
              </a:buClr>
              <a:buSzPct val="100000"/>
              <a:buFont typeface="Arial" panose="020B0604020202020204" pitchFamily="34" charset="0"/>
              <a:buChar char="•"/>
              <a:defRPr sz="1800" b="0" i="0">
                <a:solidFill>
                  <a:schemeClr val="bg2">
                    <a:lumMod val="25000"/>
                  </a:schemeClr>
                </a:solidFill>
                <a:latin typeface="+mn-lt"/>
              </a:defRPr>
            </a:lvl2pPr>
          </a:lstStyle>
          <a:p>
            <a:pPr lvl="0"/>
            <a:r>
              <a:rPr lang="fr-FR" dirty="0"/>
              <a:t>Coordonnées du contact</a:t>
            </a:r>
          </a:p>
          <a:p>
            <a:pPr lvl="1"/>
            <a:r>
              <a:rPr lang="fr-FR" dirty="0"/>
              <a:t>Informations complémentaires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B35B5E9C-92BA-CE4A-9A35-DCB9A8FF68FB}"/>
              </a:ext>
            </a:extLst>
          </p:cNvPr>
          <p:cNvSpPr/>
          <p:nvPr userDrawn="1"/>
        </p:nvSpPr>
        <p:spPr>
          <a:xfrm>
            <a:off x="2224420" y="1691288"/>
            <a:ext cx="1636924" cy="163692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B09A144A-E6FF-F546-A4F2-24CDF8A7A14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182762" y="3691841"/>
            <a:ext cx="7601870" cy="16422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008D44"/>
              </a:buClr>
              <a:buSzPct val="100000"/>
              <a:buFontTx/>
              <a:buNone/>
              <a:defRPr sz="24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marL="685800" indent="-228600">
              <a:buClr>
                <a:srgbClr val="0080FF"/>
              </a:buClr>
              <a:buSzPct val="100000"/>
              <a:buFont typeface="Arial" panose="020B0604020202020204" pitchFamily="34" charset="0"/>
              <a:buChar char="•"/>
              <a:defRPr sz="1800" b="0" i="0">
                <a:solidFill>
                  <a:schemeClr val="bg2">
                    <a:lumMod val="25000"/>
                  </a:schemeClr>
                </a:solidFill>
                <a:latin typeface="+mn-lt"/>
              </a:defRPr>
            </a:lvl2pPr>
          </a:lstStyle>
          <a:p>
            <a:pPr lvl="0"/>
            <a:r>
              <a:rPr lang="fr-FR" dirty="0"/>
              <a:t>Coordonnées du contact</a:t>
            </a:r>
          </a:p>
          <a:p>
            <a:pPr lvl="1"/>
            <a:r>
              <a:rPr lang="fr-FR" dirty="0"/>
              <a:t>Informations complémentaires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B35B5E9C-92BA-CE4A-9A35-DCB9A8FF68FB}"/>
              </a:ext>
            </a:extLst>
          </p:cNvPr>
          <p:cNvSpPr/>
          <p:nvPr userDrawn="1"/>
        </p:nvSpPr>
        <p:spPr>
          <a:xfrm>
            <a:off x="2224420" y="3697201"/>
            <a:ext cx="1636924" cy="163692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19648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43837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FB-Intercalaire [ver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70000" y="270000"/>
            <a:ext cx="11682000" cy="6300000"/>
          </a:xfrm>
          <a:prstGeom prst="rect">
            <a:avLst/>
          </a:prstGeom>
          <a:gradFill flip="none" rotWithShape="1">
            <a:gsLst>
              <a:gs pos="20000">
                <a:srgbClr val="1E8282"/>
              </a:gs>
              <a:gs pos="100000">
                <a:srgbClr val="9A9AC3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72" y="2894494"/>
            <a:ext cx="11662655" cy="366432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909" y="601374"/>
            <a:ext cx="1913433" cy="4505334"/>
          </a:xfrm>
          <a:prstGeom prst="rect">
            <a:avLst/>
          </a:prstGeom>
        </p:spPr>
      </p:pic>
      <p:sp>
        <p:nvSpPr>
          <p:cNvPr id="5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1132702" y="1971096"/>
            <a:ext cx="10056341" cy="9018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6000" b="1" spc="-15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Modifier le style du titre</a:t>
            </a:r>
          </a:p>
        </p:txBody>
      </p:sp>
      <p:sp>
        <p:nvSpPr>
          <p:cNvPr id="6" name="Espace réservé du texte 9"/>
          <p:cNvSpPr>
            <a:spLocks noGrp="1"/>
          </p:cNvSpPr>
          <p:nvPr>
            <p:ph type="body" sz="quarter" idx="11" hasCustomPrompt="1"/>
          </p:nvPr>
        </p:nvSpPr>
        <p:spPr>
          <a:xfrm>
            <a:off x="1132702" y="3051433"/>
            <a:ext cx="7838303" cy="6270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Modifier les styles du sous-titre du masque</a:t>
            </a:r>
          </a:p>
        </p:txBody>
      </p:sp>
    </p:spTree>
    <p:extLst>
      <p:ext uri="{BB962C8B-B14F-4D97-AF65-F5344CB8AC3E}">
        <p14:creationId xmlns:p14="http://schemas.microsoft.com/office/powerpoint/2010/main" val="7034042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47135" y="6102406"/>
            <a:ext cx="1439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CB800B4D-C88A-4C1A-801A-8C0CD5AC1A8D}" type="slidenum">
              <a:rPr lang="fr-FR" b="1" smtClean="0">
                <a:solidFill>
                  <a:schemeClr val="bg1"/>
                </a:solidFill>
                <a:latin typeface="+mn-lt"/>
              </a:rPr>
              <a:pPr algn="ctr"/>
              <a:t>‹N°›</a:t>
            </a:fld>
            <a:endParaRPr lang="fr-FR" dirty="0">
              <a:latin typeface="+mn-lt"/>
            </a:endParaRPr>
          </a:p>
        </p:txBody>
      </p:sp>
      <p:sp>
        <p:nvSpPr>
          <p:cNvPr id="8" name="Titre 22">
            <a:extLst>
              <a:ext uri="{FF2B5EF4-FFF2-40B4-BE49-F238E27FC236}">
                <a16:creationId xmlns:a16="http://schemas.microsoft.com/office/drawing/2014/main" id="{67EAE32F-2287-8D40-93CF-41CDD99B3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63781" y="819330"/>
            <a:ext cx="8280000" cy="738088"/>
          </a:xfrm>
          <a:prstGeom prst="rect">
            <a:avLst/>
          </a:prstGeom>
        </p:spPr>
        <p:txBody>
          <a:bodyPr/>
          <a:lstStyle>
            <a:lvl1pPr>
              <a:defRPr sz="4800" b="1" spc="-150">
                <a:solidFill>
                  <a:srgbClr val="7C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 de la diapositive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3B1CB9C0-FCC5-F147-A64D-C72A18571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3781" y="1792076"/>
            <a:ext cx="8280000" cy="4679662"/>
          </a:xfrm>
          <a:prstGeom prst="rect">
            <a:avLst/>
          </a:prstGeom>
        </p:spPr>
        <p:txBody>
          <a:bodyPr>
            <a:normAutofit/>
          </a:bodyPr>
          <a:lstStyle>
            <a:lvl1pPr marL="358775" indent="-358775">
              <a:buClr>
                <a:srgbClr val="008D44"/>
              </a:buClr>
              <a:buSzPct val="85000"/>
              <a:buFontTx/>
              <a:buBlip>
                <a:blip r:embed="rId2"/>
              </a:buBlip>
              <a:defRPr sz="3200" b="1">
                <a:solidFill>
                  <a:srgbClr val="7C0000"/>
                </a:solidFill>
                <a:latin typeface="+mn-lt"/>
              </a:defRPr>
            </a:lvl1pPr>
            <a:lvl2pPr marL="538163" indent="-179388">
              <a:buClr>
                <a:srgbClr val="054A89"/>
              </a:buClr>
              <a:buSzPct val="100000"/>
              <a:buFontTx/>
              <a:buBlip>
                <a:blip r:embed="rId3"/>
              </a:buBlip>
              <a:tabLst>
                <a:tab pos="623888" algn="l"/>
              </a:tabLst>
              <a:defRPr sz="2800" b="1" i="0">
                <a:solidFill>
                  <a:srgbClr val="7C0000"/>
                </a:solidFill>
                <a:latin typeface="+mn-lt"/>
              </a:defRPr>
            </a:lvl2pPr>
            <a:lvl3pPr marL="989013" indent="-273050">
              <a:buFontTx/>
              <a:buBlip>
                <a:blip r:embed="rId4"/>
              </a:buBlip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3pPr>
            <a:lvl4pPr marL="1254125" indent="-228600">
              <a:buFontTx/>
              <a:buBlip>
                <a:blip r:embed="rId5"/>
              </a:buBlip>
              <a:defRPr sz="2000" b="1">
                <a:solidFill>
                  <a:srgbClr val="7C0000"/>
                </a:solidFill>
                <a:latin typeface="+mn-lt"/>
              </a:defRPr>
            </a:lvl4pPr>
            <a:lvl5pPr marL="1525588" indent="-228600">
              <a:buFontTx/>
              <a:buBlip>
                <a:blip r:embed="rId6"/>
              </a:buBlip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Modifier les styles du texte</a:t>
            </a:r>
          </a:p>
          <a:p>
            <a:pPr lvl="1"/>
            <a:r>
              <a:rPr lang="fr-FR" dirty="0"/>
              <a:t> 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6606260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47135" y="6102406"/>
            <a:ext cx="1439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CB800B4D-C88A-4C1A-801A-8C0CD5AC1A8D}" type="slidenum">
              <a:rPr lang="fr-FR" b="1" smtClean="0">
                <a:solidFill>
                  <a:schemeClr val="bg1"/>
                </a:solidFill>
                <a:latin typeface="+mn-lt"/>
              </a:rPr>
              <a:pPr algn="ctr"/>
              <a:t>‹N°›</a:t>
            </a:fld>
            <a:endParaRPr lang="fr-FR" dirty="0">
              <a:latin typeface="+mn-lt"/>
            </a:endParaRPr>
          </a:p>
        </p:txBody>
      </p:sp>
      <p:sp>
        <p:nvSpPr>
          <p:cNvPr id="3" name="Titre 1"/>
          <p:cNvSpPr>
            <a:spLocks noGrp="1"/>
          </p:cNvSpPr>
          <p:nvPr>
            <p:ph type="title" hasCustomPrompt="1"/>
          </p:nvPr>
        </p:nvSpPr>
        <p:spPr>
          <a:xfrm>
            <a:off x="2034116" y="237067"/>
            <a:ext cx="9751483" cy="355600"/>
          </a:xfrm>
          <a:prstGeom prst="rect">
            <a:avLst/>
          </a:prstGeom>
        </p:spPr>
        <p:txBody>
          <a:bodyPr anchor="b"/>
          <a:lstStyle>
            <a:lvl1pPr>
              <a:defRPr sz="2400" b="0">
                <a:solidFill>
                  <a:srgbClr val="7C0000"/>
                </a:solidFill>
                <a:latin typeface="+mn-lt"/>
              </a:defRPr>
            </a:lvl1pPr>
          </a:lstStyle>
          <a:p>
            <a:r>
              <a:rPr lang="fr-FR" dirty="0"/>
              <a:t>Surtitre de la diapositive</a:t>
            </a:r>
          </a:p>
        </p:txBody>
      </p:sp>
      <p:sp>
        <p:nvSpPr>
          <p:cNvPr id="4" name="Espace réservé du texte 9"/>
          <p:cNvSpPr>
            <a:spLocks noGrp="1"/>
          </p:cNvSpPr>
          <p:nvPr>
            <p:ph type="body" sz="quarter" idx="14" hasCustomPrompt="1"/>
          </p:nvPr>
        </p:nvSpPr>
        <p:spPr>
          <a:xfrm>
            <a:off x="2033588" y="592667"/>
            <a:ext cx="9752012" cy="762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800" b="1" spc="-150">
                <a:solidFill>
                  <a:srgbClr val="7C0000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Titre de la diapositive</a:t>
            </a:r>
          </a:p>
        </p:txBody>
      </p:sp>
      <p:sp>
        <p:nvSpPr>
          <p:cNvPr id="5" name="Espace réservé du texte 11"/>
          <p:cNvSpPr>
            <a:spLocks noGrp="1"/>
          </p:cNvSpPr>
          <p:nvPr>
            <p:ph type="body" sz="quarter" idx="15" hasCustomPrompt="1"/>
          </p:nvPr>
        </p:nvSpPr>
        <p:spPr>
          <a:xfrm>
            <a:off x="2033587" y="1363266"/>
            <a:ext cx="9752012" cy="4572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Sous-titre de la diapositive</a:t>
            </a:r>
          </a:p>
        </p:txBody>
      </p:sp>
      <p:sp>
        <p:nvSpPr>
          <p:cNvPr id="6" name="Espace réservé du texte 13"/>
          <p:cNvSpPr>
            <a:spLocks noGrp="1"/>
          </p:cNvSpPr>
          <p:nvPr>
            <p:ph type="body" sz="quarter" idx="17" hasCustomPrompt="1"/>
          </p:nvPr>
        </p:nvSpPr>
        <p:spPr>
          <a:xfrm>
            <a:off x="2033587" y="6401594"/>
            <a:ext cx="8210164" cy="2206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900" b="1" i="0">
                <a:latin typeface="+mn-lt"/>
              </a:defRPr>
            </a:lvl1pPr>
          </a:lstStyle>
          <a:p>
            <a:pPr lvl="0"/>
            <a:r>
              <a:rPr lang="fr-FR" dirty="0"/>
              <a:t>Modifier la source</a:t>
            </a:r>
          </a:p>
        </p:txBody>
      </p:sp>
      <p:sp>
        <p:nvSpPr>
          <p:cNvPr id="7" name="Espace réservé du graphique 15"/>
          <p:cNvSpPr>
            <a:spLocks noGrp="1"/>
          </p:cNvSpPr>
          <p:nvPr>
            <p:ph type="chart" sz="quarter" idx="18"/>
          </p:nvPr>
        </p:nvSpPr>
        <p:spPr>
          <a:xfrm>
            <a:off x="2033588" y="1998399"/>
            <a:ext cx="9752012" cy="34509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056842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47135" y="6102406"/>
            <a:ext cx="1439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CB800B4D-C88A-4C1A-801A-8C0CD5AC1A8D}" type="slidenum">
              <a:rPr lang="fr-FR" b="1" smtClean="0">
                <a:solidFill>
                  <a:schemeClr val="bg1"/>
                </a:solidFill>
                <a:latin typeface="+mn-lt"/>
              </a:rPr>
              <a:pPr algn="ctr"/>
              <a:t>‹N°›</a:t>
            </a:fld>
            <a:endParaRPr lang="fr-FR" dirty="0">
              <a:latin typeface="+mn-lt"/>
            </a:endParaRPr>
          </a:p>
        </p:txBody>
      </p:sp>
      <p:sp>
        <p:nvSpPr>
          <p:cNvPr id="7" name="Titre 22">
            <a:extLst>
              <a:ext uri="{FF2B5EF4-FFF2-40B4-BE49-F238E27FC236}">
                <a16:creationId xmlns:a16="http://schemas.microsoft.com/office/drawing/2014/main" id="{67EAE32F-2287-8D40-93CF-41CDD99B3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63781" y="819330"/>
            <a:ext cx="8280000" cy="738088"/>
          </a:xfrm>
          <a:prstGeom prst="rect">
            <a:avLst/>
          </a:prstGeom>
        </p:spPr>
        <p:txBody>
          <a:bodyPr/>
          <a:lstStyle>
            <a:lvl1pPr>
              <a:defRPr sz="4800" b="1" spc="-150">
                <a:solidFill>
                  <a:srgbClr val="7C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 de la diapositive</a:t>
            </a:r>
          </a:p>
        </p:txBody>
      </p:sp>
      <p:sp>
        <p:nvSpPr>
          <p:cNvPr id="8" name="ZoneTexte 7"/>
          <p:cNvSpPr txBox="1"/>
          <p:nvPr userDrawn="1"/>
        </p:nvSpPr>
        <p:spPr>
          <a:xfrm>
            <a:off x="2063782" y="1909119"/>
            <a:ext cx="4065170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ipsum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adipiscing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Sed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pellentesque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sagittis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luctus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ligula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odio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finibus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magna,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laoreet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orci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purus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Orci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natoque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penatibus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magnis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dis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parturient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montes,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nascetur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ridiculus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mus. Suspendisse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congue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nibh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Donec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malesuada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pharetra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vulputate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Proin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ultricies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massa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arcu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hendrerit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ante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Nunc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urna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algn="just"/>
            <a:endParaRPr lang="fr-FR" sz="11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Fusce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porttitor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nisl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Proin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arcu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hendrerit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rutrum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blandit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erat.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Vestibulum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non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volutpat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sodales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commodo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tortor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massa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convallis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malesuada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magna.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Pellentesque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dui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rutrum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luctus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rhoncus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mi.</a:t>
            </a:r>
          </a:p>
          <a:p>
            <a:pPr marL="171450" indent="-171450" algn="just">
              <a:buClr>
                <a:srgbClr val="00B050"/>
              </a:buClr>
              <a:buFont typeface="Arial" panose="020B0604020202020204" pitchFamily="34" charset="0"/>
              <a:buChar char="•"/>
            </a:pPr>
            <a:endParaRPr lang="fr-FR" sz="11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Fusce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porttitor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nisl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Proin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arcu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hendrerit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rutrum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blandit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erat.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Vestibulum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non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volutpat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sodales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commodo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tortor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massa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convallis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malesuada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magna.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Pellentesque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dui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rutrum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luctus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rhoncus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mi.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08F529-DC67-0440-9860-8182A515C279}"/>
              </a:ext>
            </a:extLst>
          </p:cNvPr>
          <p:cNvSpPr/>
          <p:nvPr userDrawn="1"/>
        </p:nvSpPr>
        <p:spPr>
          <a:xfrm>
            <a:off x="6478603" y="1974578"/>
            <a:ext cx="3885058" cy="2480033"/>
          </a:xfrm>
          <a:prstGeom prst="rect">
            <a:avLst/>
          </a:prstGeom>
          <a:solidFill>
            <a:srgbClr val="1E82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1615F5"/>
              </a:solidFill>
            </a:endParaRPr>
          </a:p>
        </p:txBody>
      </p:sp>
      <p:sp>
        <p:nvSpPr>
          <p:cNvPr id="10" name="ZoneTexte 9"/>
          <p:cNvSpPr txBox="1"/>
          <p:nvPr userDrawn="1"/>
        </p:nvSpPr>
        <p:spPr>
          <a:xfrm>
            <a:off x="6635578" y="2147572"/>
            <a:ext cx="355256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Lorem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ipsum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dolor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sit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amet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consectetur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adipiscing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elit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Integer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dapibus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tortor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lectus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non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molestie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lacus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consequat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eu.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Aenean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sit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amet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malesuada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felis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Etiam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efficitur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nisi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Mauris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volutpat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non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nulla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non.</a:t>
            </a:r>
          </a:p>
          <a:p>
            <a:endParaRPr lang="fr-FR" sz="1000" b="0" i="0" kern="1200" dirty="0">
              <a:solidFill>
                <a:schemeClr val="bg1"/>
              </a:solidFill>
              <a:effectLst/>
              <a:latin typeface="Calibri "/>
              <a:ea typeface="+mn-ea"/>
              <a:cs typeface="+mn-cs"/>
            </a:endParaRPr>
          </a:p>
          <a:p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Faucibus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Maecenas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rutrum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urna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augue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vel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accumsan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turpis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blandit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eu. Sed id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enim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at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urna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egestas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pharetra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risus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In non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felis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vitae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metus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dapibus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auctor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In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pellentesque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vestibulum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nulla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vitae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viverra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erat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iaculis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Suspendisse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feugiat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lobortis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massa et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ullamcorper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In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dictum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placerat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sodales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Morbi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iaculis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nisi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condimentum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Nulla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quam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luctus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imperdiet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ante ut,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malesuada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967819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47135" y="6102406"/>
            <a:ext cx="1439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CB800B4D-C88A-4C1A-801A-8C0CD5AC1A8D}" type="slidenum">
              <a:rPr lang="fr-FR" b="1" smtClean="0">
                <a:solidFill>
                  <a:schemeClr val="bg1"/>
                </a:solidFill>
                <a:latin typeface="+mn-lt"/>
              </a:rPr>
              <a:pPr algn="ctr"/>
              <a:t>‹N°›</a:t>
            </a:fld>
            <a:endParaRPr lang="fr-FR" dirty="0">
              <a:latin typeface="+mn-lt"/>
            </a:endParaRPr>
          </a:p>
        </p:txBody>
      </p:sp>
      <p:sp>
        <p:nvSpPr>
          <p:cNvPr id="3" name="Titre 22">
            <a:extLst>
              <a:ext uri="{FF2B5EF4-FFF2-40B4-BE49-F238E27FC236}">
                <a16:creationId xmlns:a16="http://schemas.microsoft.com/office/drawing/2014/main" id="{67EAE32F-2287-8D40-93CF-41CDD99B3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63782" y="480769"/>
            <a:ext cx="9720850" cy="607277"/>
          </a:xfrm>
          <a:prstGeom prst="rect">
            <a:avLst/>
          </a:prstGeom>
        </p:spPr>
        <p:txBody>
          <a:bodyPr/>
          <a:lstStyle>
            <a:lvl1pPr>
              <a:defRPr sz="5200" b="1" spc="-150">
                <a:solidFill>
                  <a:srgbClr val="7C0000"/>
                </a:solidFill>
                <a:latin typeface="+mn-lt"/>
              </a:defRPr>
            </a:lvl1pPr>
          </a:lstStyle>
          <a:p>
            <a:r>
              <a:rPr lang="fr-FR" dirty="0"/>
              <a:t>Vos contacts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B09A144A-E6FF-F546-A4F2-24CDF8A7A14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82762" y="1685928"/>
            <a:ext cx="7601870" cy="16422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008D44"/>
              </a:buClr>
              <a:buSzPct val="100000"/>
              <a:buFontTx/>
              <a:buNone/>
              <a:defRPr sz="24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marL="685800" indent="-228600">
              <a:buClr>
                <a:srgbClr val="7C0000"/>
              </a:buClr>
              <a:buSzPct val="100000"/>
              <a:buFont typeface="Arial" panose="020B0604020202020204" pitchFamily="34" charset="0"/>
              <a:buChar char="•"/>
              <a:defRPr sz="1800" b="0" i="0">
                <a:solidFill>
                  <a:schemeClr val="bg2">
                    <a:lumMod val="25000"/>
                  </a:schemeClr>
                </a:solidFill>
                <a:latin typeface="+mn-lt"/>
              </a:defRPr>
            </a:lvl2pPr>
          </a:lstStyle>
          <a:p>
            <a:pPr lvl="0"/>
            <a:r>
              <a:rPr lang="fr-FR" dirty="0"/>
              <a:t>Coordonnées du contact</a:t>
            </a:r>
          </a:p>
          <a:p>
            <a:pPr lvl="1"/>
            <a:r>
              <a:rPr lang="fr-FR" dirty="0"/>
              <a:t>Informations complémentaires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B35B5E9C-92BA-CE4A-9A35-DCB9A8FF68FB}"/>
              </a:ext>
            </a:extLst>
          </p:cNvPr>
          <p:cNvSpPr/>
          <p:nvPr userDrawn="1"/>
        </p:nvSpPr>
        <p:spPr>
          <a:xfrm>
            <a:off x="2224420" y="1691288"/>
            <a:ext cx="1636924" cy="163692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B09A144A-E6FF-F546-A4F2-24CDF8A7A14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182762" y="3691841"/>
            <a:ext cx="7601870" cy="16422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008D44"/>
              </a:buClr>
              <a:buSzPct val="100000"/>
              <a:buFontTx/>
              <a:buNone/>
              <a:defRPr sz="24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marL="685800" indent="-228600">
              <a:buClr>
                <a:srgbClr val="7C0000"/>
              </a:buClr>
              <a:buSzPct val="100000"/>
              <a:buFont typeface="Arial" panose="020B0604020202020204" pitchFamily="34" charset="0"/>
              <a:buChar char="•"/>
              <a:defRPr sz="1800" b="0" i="0">
                <a:solidFill>
                  <a:schemeClr val="bg2">
                    <a:lumMod val="25000"/>
                  </a:schemeClr>
                </a:solidFill>
                <a:latin typeface="+mn-lt"/>
              </a:defRPr>
            </a:lvl2pPr>
          </a:lstStyle>
          <a:p>
            <a:pPr lvl="0"/>
            <a:r>
              <a:rPr lang="fr-FR" dirty="0"/>
              <a:t>Coordonnées du contact</a:t>
            </a:r>
          </a:p>
          <a:p>
            <a:pPr lvl="1"/>
            <a:r>
              <a:rPr lang="fr-FR" dirty="0"/>
              <a:t>Informations complémentaires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B35B5E9C-92BA-CE4A-9A35-DCB9A8FF68FB}"/>
              </a:ext>
            </a:extLst>
          </p:cNvPr>
          <p:cNvSpPr/>
          <p:nvPr userDrawn="1"/>
        </p:nvSpPr>
        <p:spPr>
          <a:xfrm>
            <a:off x="2224420" y="3697201"/>
            <a:ext cx="1636924" cy="163692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75156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88212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FB-Intercalaire [ver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70000" y="270000"/>
            <a:ext cx="11682000" cy="6300000"/>
          </a:xfrm>
          <a:prstGeom prst="rect">
            <a:avLst/>
          </a:prstGeom>
          <a:gradFill flip="none" rotWithShape="1">
            <a:gsLst>
              <a:gs pos="20000">
                <a:srgbClr val="3F122F"/>
              </a:gs>
              <a:gs pos="100000">
                <a:srgbClr val="673A57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72" y="2894494"/>
            <a:ext cx="11662655" cy="366432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909" y="601374"/>
            <a:ext cx="1913433" cy="4505334"/>
          </a:xfrm>
          <a:prstGeom prst="rect">
            <a:avLst/>
          </a:prstGeom>
        </p:spPr>
      </p:pic>
      <p:sp>
        <p:nvSpPr>
          <p:cNvPr id="5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1132702" y="1971096"/>
            <a:ext cx="10056341" cy="9018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6000" b="1" spc="-15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Modifier le style du titre</a:t>
            </a:r>
          </a:p>
        </p:txBody>
      </p:sp>
      <p:sp>
        <p:nvSpPr>
          <p:cNvPr id="6" name="Espace réservé du texte 9"/>
          <p:cNvSpPr>
            <a:spLocks noGrp="1"/>
          </p:cNvSpPr>
          <p:nvPr>
            <p:ph type="body" sz="quarter" idx="11" hasCustomPrompt="1"/>
          </p:nvPr>
        </p:nvSpPr>
        <p:spPr>
          <a:xfrm>
            <a:off x="1132702" y="3051433"/>
            <a:ext cx="7838303" cy="6270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Modifier les styles du sous-titre du masque</a:t>
            </a:r>
          </a:p>
        </p:txBody>
      </p:sp>
    </p:spTree>
    <p:extLst>
      <p:ext uri="{BB962C8B-B14F-4D97-AF65-F5344CB8AC3E}">
        <p14:creationId xmlns:p14="http://schemas.microsoft.com/office/powerpoint/2010/main" val="507085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034116" y="237067"/>
            <a:ext cx="9751483" cy="355600"/>
          </a:xfrm>
          <a:prstGeom prst="rect">
            <a:avLst/>
          </a:prstGeom>
        </p:spPr>
        <p:txBody>
          <a:bodyPr anchor="b"/>
          <a:lstStyle>
            <a:lvl1pPr>
              <a:defRPr sz="2400" b="0">
                <a:solidFill>
                  <a:srgbClr val="1615F5"/>
                </a:solidFill>
                <a:latin typeface="+mn-lt"/>
              </a:defRPr>
            </a:lvl1pPr>
          </a:lstStyle>
          <a:p>
            <a:r>
              <a:rPr lang="fr-FR" dirty="0"/>
              <a:t>Surtitre de la diapositive</a:t>
            </a:r>
          </a:p>
        </p:txBody>
      </p:sp>
      <p:sp>
        <p:nvSpPr>
          <p:cNvPr id="3" name="Espace réservé du texte 9"/>
          <p:cNvSpPr>
            <a:spLocks noGrp="1"/>
          </p:cNvSpPr>
          <p:nvPr>
            <p:ph type="body" sz="quarter" idx="14" hasCustomPrompt="1"/>
          </p:nvPr>
        </p:nvSpPr>
        <p:spPr>
          <a:xfrm>
            <a:off x="2033588" y="592667"/>
            <a:ext cx="9752012" cy="762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800" b="1" spc="-150">
                <a:solidFill>
                  <a:srgbClr val="1615F5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Titre de la diapositive</a:t>
            </a:r>
          </a:p>
        </p:txBody>
      </p:sp>
      <p:sp>
        <p:nvSpPr>
          <p:cNvPr id="4" name="Espace réservé du texte 11"/>
          <p:cNvSpPr>
            <a:spLocks noGrp="1"/>
          </p:cNvSpPr>
          <p:nvPr>
            <p:ph type="body" sz="quarter" idx="15" hasCustomPrompt="1"/>
          </p:nvPr>
        </p:nvSpPr>
        <p:spPr>
          <a:xfrm>
            <a:off x="2033587" y="1363266"/>
            <a:ext cx="9752012" cy="45720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0B050"/>
              </a:buClr>
              <a:buFontTx/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Sous-titre de la diapositive</a:t>
            </a:r>
          </a:p>
        </p:txBody>
      </p:sp>
      <p:sp>
        <p:nvSpPr>
          <p:cNvPr id="5" name="Espace réservé du texte 13"/>
          <p:cNvSpPr>
            <a:spLocks noGrp="1"/>
          </p:cNvSpPr>
          <p:nvPr>
            <p:ph type="body" sz="quarter" idx="16" hasCustomPrompt="1"/>
          </p:nvPr>
        </p:nvSpPr>
        <p:spPr>
          <a:xfrm>
            <a:off x="2033587" y="6401594"/>
            <a:ext cx="8210164" cy="2206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900" b="1" i="0">
                <a:latin typeface="+mn-lt"/>
              </a:defRPr>
            </a:lvl1pPr>
          </a:lstStyle>
          <a:p>
            <a:pPr lvl="0"/>
            <a:r>
              <a:rPr lang="fr-FR" dirty="0"/>
              <a:t>Modifier la source</a:t>
            </a:r>
          </a:p>
        </p:txBody>
      </p:sp>
      <p:sp>
        <p:nvSpPr>
          <p:cNvPr id="6" name="Espace réservé du graphique 15"/>
          <p:cNvSpPr>
            <a:spLocks noGrp="1"/>
          </p:cNvSpPr>
          <p:nvPr>
            <p:ph type="chart" sz="quarter" idx="17"/>
          </p:nvPr>
        </p:nvSpPr>
        <p:spPr>
          <a:xfrm>
            <a:off x="2033588" y="1998399"/>
            <a:ext cx="9752012" cy="34509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47135" y="6102406"/>
            <a:ext cx="1439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CB800B4D-C88A-4C1A-801A-8C0CD5AC1A8D}" type="slidenum">
              <a:rPr lang="fr-FR" b="1" smtClean="0">
                <a:solidFill>
                  <a:schemeClr val="bg1"/>
                </a:solidFill>
                <a:latin typeface="+mn-lt"/>
              </a:rPr>
              <a:pPr algn="ctr"/>
              <a:t>‹N°›</a:t>
            </a:fld>
            <a:endParaRPr lang="fr-F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433885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47135" y="6102406"/>
            <a:ext cx="1439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CB800B4D-C88A-4C1A-801A-8C0CD5AC1A8D}" type="slidenum">
              <a:rPr lang="fr-FR" b="1" smtClean="0">
                <a:solidFill>
                  <a:schemeClr val="bg1"/>
                </a:solidFill>
                <a:latin typeface="+mn-lt"/>
              </a:rPr>
              <a:pPr algn="ctr"/>
              <a:t>‹N°›</a:t>
            </a:fld>
            <a:endParaRPr lang="fr-FR" dirty="0">
              <a:latin typeface="+mn-lt"/>
            </a:endParaRPr>
          </a:p>
        </p:txBody>
      </p:sp>
      <p:sp>
        <p:nvSpPr>
          <p:cNvPr id="8" name="Titre 22">
            <a:extLst>
              <a:ext uri="{FF2B5EF4-FFF2-40B4-BE49-F238E27FC236}">
                <a16:creationId xmlns:a16="http://schemas.microsoft.com/office/drawing/2014/main" id="{67EAE32F-2287-8D40-93CF-41CDD99B3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63781" y="819330"/>
            <a:ext cx="8280000" cy="738088"/>
          </a:xfrm>
          <a:prstGeom prst="rect">
            <a:avLst/>
          </a:prstGeom>
        </p:spPr>
        <p:txBody>
          <a:bodyPr/>
          <a:lstStyle>
            <a:lvl1pPr>
              <a:defRPr sz="4800" b="1" spc="-150" baseline="0">
                <a:solidFill>
                  <a:srgbClr val="F30D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 de la diapositive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3B1CB9C0-FCC5-F147-A64D-C72A18571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3781" y="1792076"/>
            <a:ext cx="8280000" cy="4679662"/>
          </a:xfrm>
          <a:prstGeom prst="rect">
            <a:avLst/>
          </a:prstGeom>
        </p:spPr>
        <p:txBody>
          <a:bodyPr>
            <a:normAutofit/>
          </a:bodyPr>
          <a:lstStyle>
            <a:lvl1pPr marL="358775" indent="-358775">
              <a:buClr>
                <a:srgbClr val="008D44"/>
              </a:buClr>
              <a:buSzPct val="85000"/>
              <a:buFontTx/>
              <a:buBlip>
                <a:blip r:embed="rId2"/>
              </a:buBlip>
              <a:defRPr sz="3200" b="1">
                <a:solidFill>
                  <a:srgbClr val="F30D00"/>
                </a:solidFill>
                <a:latin typeface="+mn-lt"/>
              </a:defRPr>
            </a:lvl1pPr>
            <a:lvl2pPr marL="538163" indent="-179388">
              <a:buClr>
                <a:srgbClr val="054A89"/>
              </a:buClr>
              <a:buSzPct val="100000"/>
              <a:buFontTx/>
              <a:buBlip>
                <a:blip r:embed="rId3"/>
              </a:buBlip>
              <a:tabLst>
                <a:tab pos="623888" algn="l"/>
              </a:tabLst>
              <a:defRPr sz="2800" b="1" i="0">
                <a:solidFill>
                  <a:srgbClr val="F30D00"/>
                </a:solidFill>
                <a:latin typeface="+mn-lt"/>
              </a:defRPr>
            </a:lvl2pPr>
            <a:lvl3pPr marL="989013" indent="-273050">
              <a:buFontTx/>
              <a:buBlip>
                <a:blip r:embed="rId4"/>
              </a:buBlip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3pPr>
            <a:lvl4pPr marL="1254125" indent="-228600">
              <a:buFontTx/>
              <a:buBlip>
                <a:blip r:embed="rId5"/>
              </a:buBlip>
              <a:defRPr sz="2000" b="1">
                <a:solidFill>
                  <a:srgbClr val="F30D00"/>
                </a:solidFill>
                <a:latin typeface="+mn-lt"/>
              </a:defRPr>
            </a:lvl4pPr>
            <a:lvl5pPr marL="1525588" indent="-228600">
              <a:buFontTx/>
              <a:buBlip>
                <a:blip r:embed="rId6"/>
              </a:buBlip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Modifier les styles du texte</a:t>
            </a:r>
          </a:p>
          <a:p>
            <a:pPr lvl="1"/>
            <a:r>
              <a:rPr lang="fr-FR" dirty="0"/>
              <a:t> 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4541560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47135" y="6102406"/>
            <a:ext cx="1439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CB800B4D-C88A-4C1A-801A-8C0CD5AC1A8D}" type="slidenum">
              <a:rPr lang="fr-FR" b="1" smtClean="0">
                <a:solidFill>
                  <a:schemeClr val="bg1"/>
                </a:solidFill>
                <a:latin typeface="+mn-lt"/>
              </a:rPr>
              <a:pPr algn="ctr"/>
              <a:t>‹N°›</a:t>
            </a:fld>
            <a:endParaRPr lang="fr-FR" dirty="0">
              <a:latin typeface="+mn-lt"/>
            </a:endParaRPr>
          </a:p>
        </p:txBody>
      </p:sp>
      <p:sp>
        <p:nvSpPr>
          <p:cNvPr id="3" name="Titre 1"/>
          <p:cNvSpPr>
            <a:spLocks noGrp="1"/>
          </p:cNvSpPr>
          <p:nvPr>
            <p:ph type="title" hasCustomPrompt="1"/>
          </p:nvPr>
        </p:nvSpPr>
        <p:spPr>
          <a:xfrm>
            <a:off x="2034116" y="237067"/>
            <a:ext cx="9751483" cy="355600"/>
          </a:xfrm>
          <a:prstGeom prst="rect">
            <a:avLst/>
          </a:prstGeom>
        </p:spPr>
        <p:txBody>
          <a:bodyPr anchor="b"/>
          <a:lstStyle>
            <a:lvl1pPr>
              <a:defRPr sz="2400" b="0">
                <a:solidFill>
                  <a:srgbClr val="F30D00"/>
                </a:solidFill>
                <a:latin typeface="+mn-lt"/>
              </a:defRPr>
            </a:lvl1pPr>
          </a:lstStyle>
          <a:p>
            <a:r>
              <a:rPr lang="fr-FR" dirty="0"/>
              <a:t>Surtitre de la diapositive</a:t>
            </a:r>
          </a:p>
        </p:txBody>
      </p:sp>
      <p:sp>
        <p:nvSpPr>
          <p:cNvPr id="4" name="Espace réservé du texte 9"/>
          <p:cNvSpPr>
            <a:spLocks noGrp="1"/>
          </p:cNvSpPr>
          <p:nvPr>
            <p:ph type="body" sz="quarter" idx="14" hasCustomPrompt="1"/>
          </p:nvPr>
        </p:nvSpPr>
        <p:spPr>
          <a:xfrm>
            <a:off x="2033588" y="592667"/>
            <a:ext cx="9752012" cy="762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800" b="1" spc="-150">
                <a:solidFill>
                  <a:srgbClr val="F30D00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Titre de la diapositive</a:t>
            </a:r>
          </a:p>
        </p:txBody>
      </p:sp>
      <p:sp>
        <p:nvSpPr>
          <p:cNvPr id="5" name="Espace réservé du texte 11"/>
          <p:cNvSpPr>
            <a:spLocks noGrp="1"/>
          </p:cNvSpPr>
          <p:nvPr>
            <p:ph type="body" sz="quarter" idx="15" hasCustomPrompt="1"/>
          </p:nvPr>
        </p:nvSpPr>
        <p:spPr>
          <a:xfrm>
            <a:off x="2033587" y="1363266"/>
            <a:ext cx="9752012" cy="4572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Sous-titre de la diapositive</a:t>
            </a:r>
          </a:p>
        </p:txBody>
      </p:sp>
      <p:sp>
        <p:nvSpPr>
          <p:cNvPr id="6" name="Espace réservé du texte 13"/>
          <p:cNvSpPr>
            <a:spLocks noGrp="1"/>
          </p:cNvSpPr>
          <p:nvPr>
            <p:ph type="body" sz="quarter" idx="17" hasCustomPrompt="1"/>
          </p:nvPr>
        </p:nvSpPr>
        <p:spPr>
          <a:xfrm>
            <a:off x="2033587" y="6401594"/>
            <a:ext cx="8210164" cy="2206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900" b="1" i="0">
                <a:latin typeface="+mn-lt"/>
              </a:defRPr>
            </a:lvl1pPr>
          </a:lstStyle>
          <a:p>
            <a:pPr lvl="0"/>
            <a:r>
              <a:rPr lang="fr-FR" dirty="0"/>
              <a:t>Modifier la source</a:t>
            </a:r>
          </a:p>
        </p:txBody>
      </p:sp>
      <p:sp>
        <p:nvSpPr>
          <p:cNvPr id="7" name="Espace réservé du graphique 15"/>
          <p:cNvSpPr>
            <a:spLocks noGrp="1"/>
          </p:cNvSpPr>
          <p:nvPr>
            <p:ph type="chart" sz="quarter" idx="18"/>
          </p:nvPr>
        </p:nvSpPr>
        <p:spPr>
          <a:xfrm>
            <a:off x="2033588" y="1998399"/>
            <a:ext cx="9752012" cy="34509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845586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47135" y="6102406"/>
            <a:ext cx="1439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CB800B4D-C88A-4C1A-801A-8C0CD5AC1A8D}" type="slidenum">
              <a:rPr lang="fr-FR" b="1" smtClean="0">
                <a:solidFill>
                  <a:schemeClr val="bg1"/>
                </a:solidFill>
                <a:latin typeface="+mn-lt"/>
              </a:rPr>
              <a:pPr algn="ctr"/>
              <a:t>‹N°›</a:t>
            </a:fld>
            <a:endParaRPr lang="fr-FR" dirty="0">
              <a:latin typeface="+mn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08F529-DC67-0440-9860-8182A515C279}"/>
              </a:ext>
            </a:extLst>
          </p:cNvPr>
          <p:cNvSpPr/>
          <p:nvPr userDrawn="1"/>
        </p:nvSpPr>
        <p:spPr>
          <a:xfrm>
            <a:off x="6478603" y="1974578"/>
            <a:ext cx="3885058" cy="2480033"/>
          </a:xfrm>
          <a:prstGeom prst="rect">
            <a:avLst/>
          </a:prstGeom>
          <a:solidFill>
            <a:srgbClr val="3F122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1615F5"/>
              </a:solidFill>
            </a:endParaRPr>
          </a:p>
        </p:txBody>
      </p:sp>
      <p:sp>
        <p:nvSpPr>
          <p:cNvPr id="10" name="ZoneTexte 9"/>
          <p:cNvSpPr txBox="1"/>
          <p:nvPr userDrawn="1"/>
        </p:nvSpPr>
        <p:spPr>
          <a:xfrm>
            <a:off x="6635578" y="2147572"/>
            <a:ext cx="355256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Lorem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ipsum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dolor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sit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amet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consectetur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adipiscing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elit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Integer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dapibus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tortor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lectus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non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molestie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lacus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consequat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eu.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Aenean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sit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amet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malesuada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felis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Etiam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efficitur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nisi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Mauris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volutpat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non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nulla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non.</a:t>
            </a:r>
          </a:p>
          <a:p>
            <a:endParaRPr lang="fr-FR" sz="1000" b="0" i="0" kern="1200" dirty="0">
              <a:solidFill>
                <a:schemeClr val="bg1"/>
              </a:solidFill>
              <a:effectLst/>
              <a:latin typeface="Calibri "/>
              <a:ea typeface="+mn-ea"/>
              <a:cs typeface="+mn-cs"/>
            </a:endParaRPr>
          </a:p>
          <a:p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Faucibus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Maecenas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rutrum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urna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augue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vel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accumsan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turpis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blandit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eu. Sed id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enim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at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urna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egestas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pharetra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risus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In non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felis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vitae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metus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dapibus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auctor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In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pellentesque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vestibulum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nulla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vitae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viverra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erat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iaculis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Suspendisse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feugiat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lobortis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massa et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ullamcorper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In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dictum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placerat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sodales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Morbi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iaculis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nisi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condimentum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Nulla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quam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luctus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imperdiet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ante ut,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malesuada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</a:t>
            </a:r>
          </a:p>
        </p:txBody>
      </p:sp>
      <p:sp>
        <p:nvSpPr>
          <p:cNvPr id="11" name="Titre 22">
            <a:extLst>
              <a:ext uri="{FF2B5EF4-FFF2-40B4-BE49-F238E27FC236}">
                <a16:creationId xmlns:a16="http://schemas.microsoft.com/office/drawing/2014/main" id="{67EAE32F-2287-8D40-93CF-41CDD99B3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63781" y="819330"/>
            <a:ext cx="8280000" cy="738088"/>
          </a:xfrm>
          <a:prstGeom prst="rect">
            <a:avLst/>
          </a:prstGeom>
        </p:spPr>
        <p:txBody>
          <a:bodyPr/>
          <a:lstStyle>
            <a:lvl1pPr>
              <a:defRPr sz="4800" b="1" spc="-150">
                <a:solidFill>
                  <a:srgbClr val="F30D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 de la diapositive</a:t>
            </a:r>
          </a:p>
        </p:txBody>
      </p:sp>
      <p:sp>
        <p:nvSpPr>
          <p:cNvPr id="12" name="ZoneTexte 11"/>
          <p:cNvSpPr txBox="1"/>
          <p:nvPr userDrawn="1"/>
        </p:nvSpPr>
        <p:spPr>
          <a:xfrm>
            <a:off x="2063782" y="1909119"/>
            <a:ext cx="4065170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ipsum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adipiscing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Sed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pellentesque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sagittis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luctus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ligula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odio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finibus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magna,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laoreet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orci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purus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Orci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natoque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penatibus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magnis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dis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parturient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montes,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nascetur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ridiculus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mus. Suspendisse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congue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nibh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Donec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malesuada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pharetra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vulputate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Proin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ultricies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massa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arcu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hendrerit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ante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Nunc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urna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algn="just"/>
            <a:endParaRPr lang="fr-FR" sz="11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algn="just">
              <a:buClr>
                <a:srgbClr val="F30D00"/>
              </a:buClr>
              <a:buFont typeface="Arial" panose="020B0604020202020204" pitchFamily="34" charset="0"/>
              <a:buChar char="•"/>
            </a:pP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Fusce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porttitor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nisl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Proin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arcu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hendrerit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rutrum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blandit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erat.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Vestibulum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non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volutpat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sodales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commodo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tortor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massa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convallis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malesuada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magna.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Pellentesque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dui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rutrum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luctus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rhoncus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mi.</a:t>
            </a:r>
          </a:p>
          <a:p>
            <a:pPr marL="171450" indent="-171450" algn="just">
              <a:buClr>
                <a:srgbClr val="00B050"/>
              </a:buClr>
              <a:buFont typeface="Arial" panose="020B0604020202020204" pitchFamily="34" charset="0"/>
              <a:buChar char="•"/>
            </a:pPr>
            <a:endParaRPr lang="fr-FR" sz="11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0D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Fusce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porttitor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nisl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Proin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arcu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hendrerit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rutrum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blandit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erat.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Vestibulum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non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volutpat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sodales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commodo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tortor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massa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convallis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malesuada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magna.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Pellentesque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dui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rutrum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luctus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rhoncus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mi.</a:t>
            </a:r>
          </a:p>
        </p:txBody>
      </p:sp>
    </p:spTree>
    <p:extLst>
      <p:ext uri="{BB962C8B-B14F-4D97-AF65-F5344CB8AC3E}">
        <p14:creationId xmlns:p14="http://schemas.microsoft.com/office/powerpoint/2010/main" val="19269173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47135" y="6102406"/>
            <a:ext cx="1439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CB800B4D-C88A-4C1A-801A-8C0CD5AC1A8D}" type="slidenum">
              <a:rPr lang="fr-FR" b="1" smtClean="0">
                <a:solidFill>
                  <a:schemeClr val="bg1"/>
                </a:solidFill>
                <a:latin typeface="+mn-lt"/>
              </a:rPr>
              <a:pPr algn="ctr"/>
              <a:t>‹N°›</a:t>
            </a:fld>
            <a:endParaRPr lang="fr-FR" dirty="0">
              <a:latin typeface="+mn-lt"/>
            </a:endParaRPr>
          </a:p>
        </p:txBody>
      </p:sp>
      <p:sp>
        <p:nvSpPr>
          <p:cNvPr id="3" name="Titre 22">
            <a:extLst>
              <a:ext uri="{FF2B5EF4-FFF2-40B4-BE49-F238E27FC236}">
                <a16:creationId xmlns:a16="http://schemas.microsoft.com/office/drawing/2014/main" id="{67EAE32F-2287-8D40-93CF-41CDD99B3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63782" y="480769"/>
            <a:ext cx="9720850" cy="607277"/>
          </a:xfrm>
          <a:prstGeom prst="rect">
            <a:avLst/>
          </a:prstGeom>
        </p:spPr>
        <p:txBody>
          <a:bodyPr/>
          <a:lstStyle>
            <a:lvl1pPr>
              <a:defRPr sz="5200" b="1" spc="-150">
                <a:solidFill>
                  <a:srgbClr val="F30D00"/>
                </a:solidFill>
                <a:latin typeface="+mn-lt"/>
              </a:defRPr>
            </a:lvl1pPr>
          </a:lstStyle>
          <a:p>
            <a:r>
              <a:rPr lang="fr-FR" dirty="0"/>
              <a:t>Vos contacts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B09A144A-E6FF-F546-A4F2-24CDF8A7A14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82762" y="1685928"/>
            <a:ext cx="7601870" cy="16422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008D44"/>
              </a:buClr>
              <a:buSzPct val="100000"/>
              <a:buFontTx/>
              <a:buNone/>
              <a:defRPr sz="24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marL="685800" indent="-228600">
              <a:buClr>
                <a:srgbClr val="F30D00"/>
              </a:buClr>
              <a:buSzPct val="100000"/>
              <a:buFont typeface="Arial" panose="020B0604020202020204" pitchFamily="34" charset="0"/>
              <a:buChar char="•"/>
              <a:defRPr sz="1800" b="0" i="0">
                <a:solidFill>
                  <a:schemeClr val="bg2">
                    <a:lumMod val="25000"/>
                  </a:schemeClr>
                </a:solidFill>
                <a:latin typeface="+mn-lt"/>
              </a:defRPr>
            </a:lvl2pPr>
          </a:lstStyle>
          <a:p>
            <a:pPr lvl="0"/>
            <a:r>
              <a:rPr lang="fr-FR" dirty="0"/>
              <a:t>Coordonnées du contact</a:t>
            </a:r>
          </a:p>
          <a:p>
            <a:pPr lvl="1"/>
            <a:r>
              <a:rPr lang="fr-FR" dirty="0"/>
              <a:t>Informations complémentaires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B35B5E9C-92BA-CE4A-9A35-DCB9A8FF68FB}"/>
              </a:ext>
            </a:extLst>
          </p:cNvPr>
          <p:cNvSpPr/>
          <p:nvPr userDrawn="1"/>
        </p:nvSpPr>
        <p:spPr>
          <a:xfrm>
            <a:off x="2224420" y="1691288"/>
            <a:ext cx="1636924" cy="163692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B09A144A-E6FF-F546-A4F2-24CDF8A7A14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182762" y="3691841"/>
            <a:ext cx="7601870" cy="16422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008D44"/>
              </a:buClr>
              <a:buSzPct val="100000"/>
              <a:buFontTx/>
              <a:buNone/>
              <a:defRPr sz="24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marL="685800" indent="-228600">
              <a:buClr>
                <a:srgbClr val="F30D00"/>
              </a:buClr>
              <a:buSzPct val="100000"/>
              <a:buFont typeface="Arial" panose="020B0604020202020204" pitchFamily="34" charset="0"/>
              <a:buChar char="•"/>
              <a:defRPr sz="1800" b="0" i="0">
                <a:solidFill>
                  <a:schemeClr val="bg2">
                    <a:lumMod val="25000"/>
                  </a:schemeClr>
                </a:solidFill>
                <a:latin typeface="+mn-lt"/>
              </a:defRPr>
            </a:lvl2pPr>
          </a:lstStyle>
          <a:p>
            <a:pPr lvl="0"/>
            <a:r>
              <a:rPr lang="fr-FR" dirty="0"/>
              <a:t>Coordonnées du contact</a:t>
            </a:r>
          </a:p>
          <a:p>
            <a:pPr lvl="1"/>
            <a:r>
              <a:rPr lang="fr-FR" dirty="0"/>
              <a:t>Informations complémentaires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B35B5E9C-92BA-CE4A-9A35-DCB9A8FF68FB}"/>
              </a:ext>
            </a:extLst>
          </p:cNvPr>
          <p:cNvSpPr/>
          <p:nvPr userDrawn="1"/>
        </p:nvSpPr>
        <p:spPr>
          <a:xfrm>
            <a:off x="2224420" y="3697201"/>
            <a:ext cx="1636924" cy="163692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66060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06153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FB-Intercalaire [ver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70000" y="270000"/>
            <a:ext cx="11682000" cy="6300000"/>
          </a:xfrm>
          <a:prstGeom prst="rect">
            <a:avLst/>
          </a:prstGeom>
          <a:gradFill flip="none" rotWithShape="1">
            <a:gsLst>
              <a:gs pos="20000">
                <a:srgbClr val="DBB428"/>
              </a:gs>
              <a:gs pos="100000">
                <a:srgbClr val="DCDC5A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72" y="2894494"/>
            <a:ext cx="11662655" cy="366432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909" y="601374"/>
            <a:ext cx="1913433" cy="4505334"/>
          </a:xfrm>
          <a:prstGeom prst="rect">
            <a:avLst/>
          </a:prstGeom>
        </p:spPr>
      </p:pic>
      <p:sp>
        <p:nvSpPr>
          <p:cNvPr id="5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1132702" y="1971096"/>
            <a:ext cx="10056341" cy="9018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6000" b="1" spc="-15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Modifier le style du titre</a:t>
            </a:r>
          </a:p>
        </p:txBody>
      </p:sp>
      <p:sp>
        <p:nvSpPr>
          <p:cNvPr id="6" name="Espace réservé du texte 9"/>
          <p:cNvSpPr>
            <a:spLocks noGrp="1"/>
          </p:cNvSpPr>
          <p:nvPr>
            <p:ph type="body" sz="quarter" idx="11" hasCustomPrompt="1"/>
          </p:nvPr>
        </p:nvSpPr>
        <p:spPr>
          <a:xfrm>
            <a:off x="1132702" y="3051433"/>
            <a:ext cx="7838303" cy="6270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Modifier les styles du sous-titre du masque</a:t>
            </a:r>
          </a:p>
        </p:txBody>
      </p:sp>
    </p:spTree>
    <p:extLst>
      <p:ext uri="{BB962C8B-B14F-4D97-AF65-F5344CB8AC3E}">
        <p14:creationId xmlns:p14="http://schemas.microsoft.com/office/powerpoint/2010/main" val="3411117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47135" y="6102406"/>
            <a:ext cx="1439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CB800B4D-C88A-4C1A-801A-8C0CD5AC1A8D}" type="slidenum">
              <a:rPr lang="fr-FR" b="1" smtClean="0">
                <a:solidFill>
                  <a:schemeClr val="bg1"/>
                </a:solidFill>
                <a:latin typeface="+mn-lt"/>
              </a:rPr>
              <a:pPr algn="ctr"/>
              <a:t>‹N°›</a:t>
            </a:fld>
            <a:endParaRPr lang="fr-FR" dirty="0">
              <a:latin typeface="+mn-lt"/>
            </a:endParaRPr>
          </a:p>
        </p:txBody>
      </p:sp>
      <p:sp>
        <p:nvSpPr>
          <p:cNvPr id="6" name="Titre 22">
            <a:extLst>
              <a:ext uri="{FF2B5EF4-FFF2-40B4-BE49-F238E27FC236}">
                <a16:creationId xmlns:a16="http://schemas.microsoft.com/office/drawing/2014/main" id="{67EAE32F-2287-8D40-93CF-41CDD99B3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781" y="819330"/>
            <a:ext cx="8280000" cy="738088"/>
          </a:xfrm>
          <a:prstGeom prst="rect">
            <a:avLst/>
          </a:prstGeom>
        </p:spPr>
        <p:txBody>
          <a:bodyPr/>
          <a:lstStyle>
            <a:lvl1pPr>
              <a:defRPr sz="4800" b="1" spc="-150">
                <a:solidFill>
                  <a:srgbClr val="0080FF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3B1CB9C0-FCC5-F147-A64D-C72A18571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3781" y="1792076"/>
            <a:ext cx="8280000" cy="4679662"/>
          </a:xfrm>
          <a:prstGeom prst="rect">
            <a:avLst/>
          </a:prstGeom>
        </p:spPr>
        <p:txBody>
          <a:bodyPr>
            <a:normAutofit/>
          </a:bodyPr>
          <a:lstStyle>
            <a:lvl1pPr marL="358775" indent="-358775">
              <a:buClr>
                <a:srgbClr val="008D44"/>
              </a:buClr>
              <a:buSzPct val="85000"/>
              <a:buFontTx/>
              <a:buBlip>
                <a:blip r:embed="rId2"/>
              </a:buBlip>
              <a:defRPr sz="3200" b="1">
                <a:solidFill>
                  <a:srgbClr val="0080FF"/>
                </a:solidFill>
                <a:latin typeface="+mn-lt"/>
              </a:defRPr>
            </a:lvl1pPr>
            <a:lvl2pPr marL="538163" indent="-179388">
              <a:buClr>
                <a:srgbClr val="054A89"/>
              </a:buClr>
              <a:buSzPct val="100000"/>
              <a:buFontTx/>
              <a:buBlip>
                <a:blip r:embed="rId3"/>
              </a:buBlip>
              <a:tabLst>
                <a:tab pos="623888" algn="l"/>
              </a:tabLst>
              <a:defRPr sz="2800" b="1" i="0">
                <a:solidFill>
                  <a:srgbClr val="0080FF"/>
                </a:solidFill>
                <a:latin typeface="+mn-lt"/>
              </a:defRPr>
            </a:lvl2pPr>
            <a:lvl3pPr marL="989013" indent="-273050">
              <a:buFontTx/>
              <a:buBlip>
                <a:blip r:embed="rId4"/>
              </a:buBlip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3pPr>
            <a:lvl4pPr marL="1254125" indent="-228600">
              <a:buFontTx/>
              <a:buBlip>
                <a:blip r:embed="rId5"/>
              </a:buBlip>
              <a:defRPr sz="2000" b="1">
                <a:solidFill>
                  <a:srgbClr val="0080FF"/>
                </a:solidFill>
                <a:latin typeface="+mn-lt"/>
              </a:defRPr>
            </a:lvl4pPr>
            <a:lvl5pPr marL="1525588" indent="-228600">
              <a:buFontTx/>
              <a:buBlip>
                <a:blip r:embed="rId6"/>
              </a:buBlip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Modifier les styles du texte</a:t>
            </a:r>
          </a:p>
          <a:p>
            <a:pPr lvl="1"/>
            <a:r>
              <a:rPr lang="fr-FR" dirty="0"/>
              <a:t> 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1544828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47135" y="6102406"/>
            <a:ext cx="1439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CB800B4D-C88A-4C1A-801A-8C0CD5AC1A8D}" type="slidenum">
              <a:rPr lang="fr-FR" b="1" smtClean="0">
                <a:solidFill>
                  <a:schemeClr val="bg1"/>
                </a:solidFill>
                <a:latin typeface="+mn-lt"/>
              </a:rPr>
              <a:pPr algn="ctr"/>
              <a:t>‹N°›</a:t>
            </a:fld>
            <a:endParaRPr lang="fr-FR" dirty="0">
              <a:latin typeface="+mn-lt"/>
            </a:endParaRPr>
          </a:p>
        </p:txBody>
      </p:sp>
      <p:sp>
        <p:nvSpPr>
          <p:cNvPr id="3" name="Titre 1"/>
          <p:cNvSpPr>
            <a:spLocks noGrp="1"/>
          </p:cNvSpPr>
          <p:nvPr>
            <p:ph type="title" hasCustomPrompt="1"/>
          </p:nvPr>
        </p:nvSpPr>
        <p:spPr>
          <a:xfrm>
            <a:off x="2034116" y="237067"/>
            <a:ext cx="9751483" cy="355600"/>
          </a:xfrm>
          <a:prstGeom prst="rect">
            <a:avLst/>
          </a:prstGeom>
        </p:spPr>
        <p:txBody>
          <a:bodyPr anchor="b"/>
          <a:lstStyle>
            <a:lvl1pPr>
              <a:defRPr sz="2400" b="0">
                <a:solidFill>
                  <a:srgbClr val="0080FF"/>
                </a:solidFill>
                <a:latin typeface="+mn-lt"/>
              </a:defRPr>
            </a:lvl1pPr>
          </a:lstStyle>
          <a:p>
            <a:r>
              <a:rPr lang="fr-FR" dirty="0"/>
              <a:t>Surtitre de la diapositive</a:t>
            </a:r>
          </a:p>
        </p:txBody>
      </p:sp>
      <p:sp>
        <p:nvSpPr>
          <p:cNvPr id="4" name="Espace réservé du texte 9"/>
          <p:cNvSpPr>
            <a:spLocks noGrp="1"/>
          </p:cNvSpPr>
          <p:nvPr>
            <p:ph type="body" sz="quarter" idx="14" hasCustomPrompt="1"/>
          </p:nvPr>
        </p:nvSpPr>
        <p:spPr>
          <a:xfrm>
            <a:off x="2033588" y="592667"/>
            <a:ext cx="9752012" cy="762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800" b="1" spc="-150">
                <a:solidFill>
                  <a:srgbClr val="0080FF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Titre de la diapositive</a:t>
            </a:r>
          </a:p>
        </p:txBody>
      </p:sp>
      <p:sp>
        <p:nvSpPr>
          <p:cNvPr id="5" name="Espace réservé du texte 11"/>
          <p:cNvSpPr>
            <a:spLocks noGrp="1"/>
          </p:cNvSpPr>
          <p:nvPr>
            <p:ph type="body" sz="quarter" idx="15" hasCustomPrompt="1"/>
          </p:nvPr>
        </p:nvSpPr>
        <p:spPr>
          <a:xfrm>
            <a:off x="2033587" y="1363266"/>
            <a:ext cx="9752012" cy="4572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Sous-titre de la diapositive</a:t>
            </a:r>
          </a:p>
        </p:txBody>
      </p:sp>
      <p:sp>
        <p:nvSpPr>
          <p:cNvPr id="6" name="Espace réservé du texte 13"/>
          <p:cNvSpPr>
            <a:spLocks noGrp="1"/>
          </p:cNvSpPr>
          <p:nvPr>
            <p:ph type="body" sz="quarter" idx="17" hasCustomPrompt="1"/>
          </p:nvPr>
        </p:nvSpPr>
        <p:spPr>
          <a:xfrm>
            <a:off x="2033587" y="6401594"/>
            <a:ext cx="8210164" cy="2206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900" b="1" i="0">
                <a:latin typeface="+mn-lt"/>
              </a:defRPr>
            </a:lvl1pPr>
          </a:lstStyle>
          <a:p>
            <a:pPr lvl="0"/>
            <a:r>
              <a:rPr lang="fr-FR" dirty="0"/>
              <a:t>Modifier la source</a:t>
            </a:r>
          </a:p>
        </p:txBody>
      </p:sp>
      <p:sp>
        <p:nvSpPr>
          <p:cNvPr id="7" name="Espace réservé du graphique 15"/>
          <p:cNvSpPr>
            <a:spLocks noGrp="1"/>
          </p:cNvSpPr>
          <p:nvPr>
            <p:ph type="chart" sz="quarter" idx="18"/>
          </p:nvPr>
        </p:nvSpPr>
        <p:spPr>
          <a:xfrm>
            <a:off x="2033588" y="1998399"/>
            <a:ext cx="9752012" cy="34509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080403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47135" y="6102406"/>
            <a:ext cx="1439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CB800B4D-C88A-4C1A-801A-8C0CD5AC1A8D}" type="slidenum">
              <a:rPr lang="fr-FR" b="1" smtClean="0">
                <a:solidFill>
                  <a:schemeClr val="bg1"/>
                </a:solidFill>
                <a:latin typeface="+mn-lt"/>
              </a:rPr>
              <a:pPr algn="ctr"/>
              <a:t>‹N°›</a:t>
            </a:fld>
            <a:endParaRPr lang="fr-FR" dirty="0"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08F529-DC67-0440-9860-8182A515C279}"/>
              </a:ext>
            </a:extLst>
          </p:cNvPr>
          <p:cNvSpPr/>
          <p:nvPr userDrawn="1"/>
        </p:nvSpPr>
        <p:spPr>
          <a:xfrm>
            <a:off x="6478603" y="1974578"/>
            <a:ext cx="3885058" cy="2480033"/>
          </a:xfrm>
          <a:prstGeom prst="rect">
            <a:avLst/>
          </a:prstGeom>
          <a:solidFill>
            <a:srgbClr val="DBB4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1615F5"/>
              </a:solidFill>
            </a:endParaRPr>
          </a:p>
        </p:txBody>
      </p:sp>
      <p:sp>
        <p:nvSpPr>
          <p:cNvPr id="8" name="ZoneTexte 7"/>
          <p:cNvSpPr txBox="1"/>
          <p:nvPr userDrawn="1"/>
        </p:nvSpPr>
        <p:spPr>
          <a:xfrm>
            <a:off x="6635578" y="2147572"/>
            <a:ext cx="355256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Lorem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ipsum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dolor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sit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amet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consectetur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adipiscing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elit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Integer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dapibus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tortor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lectus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non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molestie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lacus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consequat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eu.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Aenean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sit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amet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malesuada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felis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Etiam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efficitur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nisi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Mauris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volutpat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non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nulla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non.</a:t>
            </a:r>
          </a:p>
          <a:p>
            <a:endParaRPr lang="fr-FR" sz="1000" b="0" i="0" kern="1200" dirty="0">
              <a:solidFill>
                <a:schemeClr val="bg1"/>
              </a:solidFill>
              <a:effectLst/>
              <a:latin typeface="Calibri "/>
              <a:ea typeface="+mn-ea"/>
              <a:cs typeface="+mn-cs"/>
            </a:endParaRPr>
          </a:p>
          <a:p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Faucibus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Maecenas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rutrum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urna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augue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vel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accumsan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turpis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blandit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eu. Sed id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enim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at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urna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egestas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pharetra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risus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In non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felis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vitae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metus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dapibus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auctor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In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pellentesque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vestibulum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nulla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vitae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viverra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erat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iaculis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Suspendisse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feugiat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lobortis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massa et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ullamcorper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In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dictum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placerat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sodales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Morbi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iaculis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nisi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condimentum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Nulla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quam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luctus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imperdiet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ante ut,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malesuada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</a:t>
            </a:r>
          </a:p>
        </p:txBody>
      </p:sp>
      <p:sp>
        <p:nvSpPr>
          <p:cNvPr id="9" name="Titre 22">
            <a:extLst>
              <a:ext uri="{FF2B5EF4-FFF2-40B4-BE49-F238E27FC236}">
                <a16:creationId xmlns:a16="http://schemas.microsoft.com/office/drawing/2014/main" id="{67EAE32F-2287-8D40-93CF-41CDD99B3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63781" y="819330"/>
            <a:ext cx="8280000" cy="738088"/>
          </a:xfrm>
          <a:prstGeom prst="rect">
            <a:avLst/>
          </a:prstGeom>
        </p:spPr>
        <p:txBody>
          <a:bodyPr/>
          <a:lstStyle>
            <a:lvl1pPr>
              <a:defRPr sz="4800" b="1" spc="-150">
                <a:solidFill>
                  <a:srgbClr val="0080FF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 de la diapositive</a:t>
            </a:r>
          </a:p>
        </p:txBody>
      </p:sp>
      <p:sp>
        <p:nvSpPr>
          <p:cNvPr id="10" name="ZoneTexte 9"/>
          <p:cNvSpPr txBox="1"/>
          <p:nvPr userDrawn="1"/>
        </p:nvSpPr>
        <p:spPr>
          <a:xfrm>
            <a:off x="2063782" y="1909119"/>
            <a:ext cx="4065170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ipsum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adipiscing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Sed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pellentesque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sagittis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luctus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ligula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odio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finibus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magna,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laoreet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orci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purus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Orci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natoque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penatibus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magnis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dis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parturient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montes,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nascetur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ridiculus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mus. Suspendisse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congue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nibh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Donec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malesuada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pharetra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vulputate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Proin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ultricies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massa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arcu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hendrerit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ante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Nunc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urna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algn="just"/>
            <a:endParaRPr lang="fr-FR" sz="11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algn="just">
              <a:buClr>
                <a:srgbClr val="0080FF"/>
              </a:buClr>
              <a:buFont typeface="Arial" panose="020B0604020202020204" pitchFamily="34" charset="0"/>
              <a:buChar char="•"/>
            </a:pP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Fusce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porttitor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nisl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Proin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arcu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hendrerit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rutrum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blandit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erat.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Vestibulum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non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volutpat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sodales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commodo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tortor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massa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convallis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malesuada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magna.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Pellentesque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dui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rutrum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luctus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rhoncus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mi.</a:t>
            </a:r>
          </a:p>
          <a:p>
            <a:pPr marL="171450" indent="-171450" algn="just">
              <a:buClr>
                <a:srgbClr val="00B050"/>
              </a:buClr>
              <a:buFont typeface="Arial" panose="020B0604020202020204" pitchFamily="34" charset="0"/>
              <a:buChar char="•"/>
            </a:pPr>
            <a:endParaRPr lang="fr-FR" sz="11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Fusce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porttitor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nisl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Proin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arcu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hendrerit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rutrum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blandit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erat.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Vestibulum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non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volutpat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sodales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commodo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tortor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massa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convallis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malesuada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magna.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Pellentesque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dui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rutrum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luctus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rhoncus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mi.</a:t>
            </a:r>
          </a:p>
        </p:txBody>
      </p:sp>
    </p:spTree>
    <p:extLst>
      <p:ext uri="{BB962C8B-B14F-4D97-AF65-F5344CB8AC3E}">
        <p14:creationId xmlns:p14="http://schemas.microsoft.com/office/powerpoint/2010/main" val="22224602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47135" y="6102406"/>
            <a:ext cx="1439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CB800B4D-C88A-4C1A-801A-8C0CD5AC1A8D}" type="slidenum">
              <a:rPr lang="fr-FR" b="1" smtClean="0">
                <a:solidFill>
                  <a:schemeClr val="bg1"/>
                </a:solidFill>
                <a:latin typeface="+mn-lt"/>
              </a:rPr>
              <a:pPr algn="ctr"/>
              <a:t>‹N°›</a:t>
            </a:fld>
            <a:endParaRPr lang="fr-FR" dirty="0">
              <a:latin typeface="+mn-lt"/>
            </a:endParaRPr>
          </a:p>
        </p:txBody>
      </p:sp>
      <p:sp>
        <p:nvSpPr>
          <p:cNvPr id="3" name="Titre 22">
            <a:extLst>
              <a:ext uri="{FF2B5EF4-FFF2-40B4-BE49-F238E27FC236}">
                <a16:creationId xmlns:a16="http://schemas.microsoft.com/office/drawing/2014/main" id="{67EAE32F-2287-8D40-93CF-41CDD99B3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63782" y="480769"/>
            <a:ext cx="9720850" cy="607277"/>
          </a:xfrm>
          <a:prstGeom prst="rect">
            <a:avLst/>
          </a:prstGeom>
        </p:spPr>
        <p:txBody>
          <a:bodyPr/>
          <a:lstStyle>
            <a:lvl1pPr>
              <a:defRPr sz="5200" b="1" spc="-150">
                <a:solidFill>
                  <a:srgbClr val="0080FF"/>
                </a:solidFill>
                <a:latin typeface="+mn-lt"/>
              </a:defRPr>
            </a:lvl1pPr>
          </a:lstStyle>
          <a:p>
            <a:r>
              <a:rPr lang="fr-FR" dirty="0"/>
              <a:t>Vos contacts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B09A144A-E6FF-F546-A4F2-24CDF8A7A14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82762" y="1685928"/>
            <a:ext cx="7601870" cy="16422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008D44"/>
              </a:buClr>
              <a:buSzPct val="100000"/>
              <a:buFontTx/>
              <a:buNone/>
              <a:defRPr sz="24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marL="685800" indent="-228600">
              <a:buClr>
                <a:srgbClr val="0080FF"/>
              </a:buClr>
              <a:buSzPct val="100000"/>
              <a:buFont typeface="Arial" panose="020B0604020202020204" pitchFamily="34" charset="0"/>
              <a:buChar char="•"/>
              <a:defRPr sz="1800" b="0" i="0">
                <a:solidFill>
                  <a:schemeClr val="bg2">
                    <a:lumMod val="25000"/>
                  </a:schemeClr>
                </a:solidFill>
                <a:latin typeface="+mn-lt"/>
              </a:defRPr>
            </a:lvl2pPr>
          </a:lstStyle>
          <a:p>
            <a:pPr lvl="0"/>
            <a:r>
              <a:rPr lang="fr-FR" dirty="0"/>
              <a:t>Coordonnées du contact</a:t>
            </a:r>
          </a:p>
          <a:p>
            <a:pPr lvl="1"/>
            <a:r>
              <a:rPr lang="fr-FR" dirty="0"/>
              <a:t>Informations complémentaires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B35B5E9C-92BA-CE4A-9A35-DCB9A8FF68FB}"/>
              </a:ext>
            </a:extLst>
          </p:cNvPr>
          <p:cNvSpPr/>
          <p:nvPr userDrawn="1"/>
        </p:nvSpPr>
        <p:spPr>
          <a:xfrm>
            <a:off x="2224420" y="1691288"/>
            <a:ext cx="1636924" cy="163692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B09A144A-E6FF-F546-A4F2-24CDF8A7A14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182762" y="3691841"/>
            <a:ext cx="7601870" cy="16422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008D44"/>
              </a:buClr>
              <a:buSzPct val="100000"/>
              <a:buFontTx/>
              <a:buNone/>
              <a:defRPr sz="24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marL="685800" indent="-228600">
              <a:buClr>
                <a:srgbClr val="0080FF"/>
              </a:buClr>
              <a:buSzPct val="100000"/>
              <a:buFont typeface="Arial" panose="020B0604020202020204" pitchFamily="34" charset="0"/>
              <a:buChar char="•"/>
              <a:defRPr sz="1800" b="0" i="0">
                <a:solidFill>
                  <a:schemeClr val="bg2">
                    <a:lumMod val="25000"/>
                  </a:schemeClr>
                </a:solidFill>
                <a:latin typeface="+mn-lt"/>
              </a:defRPr>
            </a:lvl2pPr>
          </a:lstStyle>
          <a:p>
            <a:pPr lvl="0"/>
            <a:r>
              <a:rPr lang="fr-FR" dirty="0"/>
              <a:t>Coordonnées du contact</a:t>
            </a:r>
          </a:p>
          <a:p>
            <a:pPr lvl="1"/>
            <a:r>
              <a:rPr lang="fr-FR" dirty="0"/>
              <a:t>Informations complémentaires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B35B5E9C-92BA-CE4A-9A35-DCB9A8FF68FB}"/>
              </a:ext>
            </a:extLst>
          </p:cNvPr>
          <p:cNvSpPr/>
          <p:nvPr userDrawn="1"/>
        </p:nvSpPr>
        <p:spPr>
          <a:xfrm>
            <a:off x="2224420" y="3697201"/>
            <a:ext cx="1636924" cy="163692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8879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E08F529-DC67-0440-9860-8182A515C279}"/>
              </a:ext>
            </a:extLst>
          </p:cNvPr>
          <p:cNvSpPr/>
          <p:nvPr userDrawn="1"/>
        </p:nvSpPr>
        <p:spPr>
          <a:xfrm>
            <a:off x="6478603" y="1974578"/>
            <a:ext cx="3885058" cy="2480033"/>
          </a:xfrm>
          <a:prstGeom prst="rect">
            <a:avLst/>
          </a:prstGeom>
          <a:solidFill>
            <a:srgbClr val="008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8000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247135" y="6102406"/>
            <a:ext cx="1439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CB800B4D-C88A-4C1A-801A-8C0CD5AC1A8D}" type="slidenum">
              <a:rPr lang="fr-FR" b="1" smtClean="0">
                <a:solidFill>
                  <a:schemeClr val="bg1"/>
                </a:solidFill>
                <a:latin typeface="+mn-lt"/>
              </a:rPr>
              <a:pPr algn="ctr"/>
              <a:t>‹N°›</a:t>
            </a:fld>
            <a:endParaRPr lang="fr-FR" dirty="0">
              <a:latin typeface="+mn-lt"/>
            </a:endParaRPr>
          </a:p>
        </p:txBody>
      </p:sp>
      <p:sp>
        <p:nvSpPr>
          <p:cNvPr id="6" name="ZoneTexte 5"/>
          <p:cNvSpPr txBox="1"/>
          <p:nvPr userDrawn="1"/>
        </p:nvSpPr>
        <p:spPr>
          <a:xfrm>
            <a:off x="6635578" y="2147572"/>
            <a:ext cx="355256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Lorem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ipsum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dolor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sit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amet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consectetur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adipiscing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elit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Integer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dapibus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tortor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lectus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non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molestie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lacus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consequat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eu.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Aenean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sit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amet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malesuada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felis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Etiam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efficitur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nisi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Mauris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volutpat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non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nulla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non.</a:t>
            </a:r>
          </a:p>
          <a:p>
            <a:endParaRPr lang="fr-FR" sz="1000" b="0" i="0" kern="1200" dirty="0">
              <a:solidFill>
                <a:schemeClr val="bg1"/>
              </a:solidFill>
              <a:effectLst/>
              <a:latin typeface="Calibri "/>
              <a:ea typeface="+mn-ea"/>
              <a:cs typeface="+mn-cs"/>
            </a:endParaRPr>
          </a:p>
          <a:p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Faucibus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Maecenas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rutrum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urna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augue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vel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accumsan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turpis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blandit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eu. Sed id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enim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at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urna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egestas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pharetra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risus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In non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felis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vitae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metus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dapibus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auctor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In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pellentesque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vestibulum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nulla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vitae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viverra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erat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iaculis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Suspendisse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feugiat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lobortis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massa et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ullamcorper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In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dictum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placerat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sodales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Morbi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iaculis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nisi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condimentum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Nulla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quam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luctus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imperdiet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ante ut,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malesuada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</a:t>
            </a:r>
          </a:p>
        </p:txBody>
      </p:sp>
      <p:sp>
        <p:nvSpPr>
          <p:cNvPr id="8" name="ZoneTexte 7"/>
          <p:cNvSpPr txBox="1"/>
          <p:nvPr userDrawn="1"/>
        </p:nvSpPr>
        <p:spPr>
          <a:xfrm>
            <a:off x="2063782" y="1909119"/>
            <a:ext cx="4065170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ipsum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adipiscing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Sed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pellentesque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sagittis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luctus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ligula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odio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finibus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magna,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laoreet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orci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purus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Orci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natoque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penatibus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magnis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dis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parturient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montes,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nascetur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ridiculus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mus. Suspendisse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congue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nibh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Donec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malesuada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pharetra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vulputate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Proin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ultricies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massa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arcu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hendrerit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ante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Nunc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urna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algn="just"/>
            <a:endParaRPr lang="fr-FR" sz="11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algn="just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Fusce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porttitor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nisl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Proin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arcu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hendrerit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rutrum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blandit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erat.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Vestibulum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non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volutpat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sodales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commodo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tortor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massa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convallis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malesuada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magna.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Pellentesque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dui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rutrum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luctus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rhoncus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mi.</a:t>
            </a:r>
          </a:p>
          <a:p>
            <a:pPr marL="171450" indent="-171450" algn="just">
              <a:buClr>
                <a:srgbClr val="00B050"/>
              </a:buClr>
              <a:buFont typeface="Arial" panose="020B0604020202020204" pitchFamily="34" charset="0"/>
              <a:buChar char="•"/>
            </a:pPr>
            <a:endParaRPr lang="fr-FR" sz="11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Fusce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porttitor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nisl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Proin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arcu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hendrerit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rutrum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blandit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erat.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Vestibulum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non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volutpat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sodales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commodo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tortor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massa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convallis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malesuada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magna.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Pellentesque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dui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rutrum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luctus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rhoncus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mi.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2091267" y="754591"/>
            <a:ext cx="8272394" cy="715863"/>
          </a:xfrm>
          <a:prstGeom prst="rect">
            <a:avLst/>
          </a:prstGeom>
        </p:spPr>
        <p:txBody>
          <a:bodyPr/>
          <a:lstStyle>
            <a:lvl1pPr>
              <a:defRPr sz="4800" b="1" spc="-150">
                <a:solidFill>
                  <a:srgbClr val="1615F5"/>
                </a:solidFill>
                <a:latin typeface="+mn-lt"/>
              </a:defRPr>
            </a:lvl1pPr>
          </a:lstStyle>
          <a:p>
            <a:r>
              <a:rPr lang="fr-FR" dirty="0"/>
              <a:t>Titre de la diapositive</a:t>
            </a:r>
          </a:p>
        </p:txBody>
      </p:sp>
    </p:spTree>
    <p:extLst>
      <p:ext uri="{BB962C8B-B14F-4D97-AF65-F5344CB8AC3E}">
        <p14:creationId xmlns:p14="http://schemas.microsoft.com/office/powerpoint/2010/main" val="2948834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39871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FB-Intercalaire [ver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70000" y="270000"/>
            <a:ext cx="11682000" cy="6300000"/>
          </a:xfrm>
          <a:prstGeom prst="rect">
            <a:avLst/>
          </a:prstGeom>
          <a:gradFill flip="none" rotWithShape="1">
            <a:gsLst>
              <a:gs pos="20000">
                <a:srgbClr val="F30D00"/>
              </a:gs>
              <a:gs pos="100000">
                <a:srgbClr val="ED726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72" y="2894494"/>
            <a:ext cx="11662655" cy="366432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909" y="601374"/>
            <a:ext cx="1913433" cy="4505334"/>
          </a:xfrm>
          <a:prstGeom prst="rect">
            <a:avLst/>
          </a:prstGeom>
        </p:spPr>
      </p:pic>
      <p:sp>
        <p:nvSpPr>
          <p:cNvPr id="5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1132702" y="1971096"/>
            <a:ext cx="10056341" cy="9018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6000" b="1" spc="-15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Modifier le style du titre</a:t>
            </a:r>
          </a:p>
        </p:txBody>
      </p:sp>
      <p:sp>
        <p:nvSpPr>
          <p:cNvPr id="6" name="Espace réservé du texte 9"/>
          <p:cNvSpPr>
            <a:spLocks noGrp="1"/>
          </p:cNvSpPr>
          <p:nvPr>
            <p:ph type="body" sz="quarter" idx="11" hasCustomPrompt="1"/>
          </p:nvPr>
        </p:nvSpPr>
        <p:spPr>
          <a:xfrm>
            <a:off x="1132702" y="3051433"/>
            <a:ext cx="7838303" cy="6270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Modifier les styles du sous-titre du masque</a:t>
            </a:r>
          </a:p>
        </p:txBody>
      </p:sp>
    </p:spTree>
    <p:extLst>
      <p:ext uri="{BB962C8B-B14F-4D97-AF65-F5344CB8AC3E}">
        <p14:creationId xmlns:p14="http://schemas.microsoft.com/office/powerpoint/2010/main" val="35696677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47135" y="6102406"/>
            <a:ext cx="1439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CB800B4D-C88A-4C1A-801A-8C0CD5AC1A8D}" type="slidenum">
              <a:rPr lang="fr-FR" b="1" smtClean="0">
                <a:solidFill>
                  <a:schemeClr val="bg1"/>
                </a:solidFill>
                <a:latin typeface="+mn-lt"/>
              </a:rPr>
              <a:pPr algn="ctr"/>
              <a:t>‹N°›</a:t>
            </a:fld>
            <a:endParaRPr lang="fr-FR" dirty="0">
              <a:latin typeface="+mn-lt"/>
            </a:endParaRPr>
          </a:p>
        </p:txBody>
      </p:sp>
      <p:sp>
        <p:nvSpPr>
          <p:cNvPr id="8" name="Titre 22">
            <a:extLst>
              <a:ext uri="{FF2B5EF4-FFF2-40B4-BE49-F238E27FC236}">
                <a16:creationId xmlns:a16="http://schemas.microsoft.com/office/drawing/2014/main" id="{67EAE32F-2287-8D40-93CF-41CDD99B3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781" y="819330"/>
            <a:ext cx="8280000" cy="738088"/>
          </a:xfrm>
          <a:prstGeom prst="rect">
            <a:avLst/>
          </a:prstGeom>
        </p:spPr>
        <p:txBody>
          <a:bodyPr/>
          <a:lstStyle>
            <a:lvl1pPr>
              <a:defRPr sz="4800" b="1" spc="-150">
                <a:solidFill>
                  <a:srgbClr val="1E828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3B1CB9C0-FCC5-F147-A64D-C72A18571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3781" y="1792076"/>
            <a:ext cx="8280000" cy="4679662"/>
          </a:xfrm>
          <a:prstGeom prst="rect">
            <a:avLst/>
          </a:prstGeom>
        </p:spPr>
        <p:txBody>
          <a:bodyPr>
            <a:normAutofit/>
          </a:bodyPr>
          <a:lstStyle>
            <a:lvl1pPr marL="358775" indent="-358775">
              <a:buClr>
                <a:srgbClr val="008D44"/>
              </a:buClr>
              <a:buSzPct val="85000"/>
              <a:buFontTx/>
              <a:buBlip>
                <a:blip r:embed="rId2"/>
              </a:buBlip>
              <a:defRPr sz="3200" b="1">
                <a:solidFill>
                  <a:srgbClr val="1E8282"/>
                </a:solidFill>
                <a:latin typeface="+mn-lt"/>
              </a:defRPr>
            </a:lvl1pPr>
            <a:lvl2pPr marL="538163" indent="-179388">
              <a:buClr>
                <a:srgbClr val="054A89"/>
              </a:buClr>
              <a:buSzPct val="100000"/>
              <a:buFontTx/>
              <a:buBlip>
                <a:blip r:embed="rId3"/>
              </a:buBlip>
              <a:tabLst>
                <a:tab pos="623888" algn="l"/>
              </a:tabLst>
              <a:defRPr sz="2800" b="1" i="0">
                <a:solidFill>
                  <a:srgbClr val="1E8282"/>
                </a:solidFill>
                <a:latin typeface="+mn-lt"/>
              </a:defRPr>
            </a:lvl2pPr>
            <a:lvl3pPr marL="989013" indent="-273050">
              <a:buFontTx/>
              <a:buBlip>
                <a:blip r:embed="rId4"/>
              </a:buBlip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3pPr>
            <a:lvl4pPr marL="1254125" indent="-228600">
              <a:buFontTx/>
              <a:buBlip>
                <a:blip r:embed="rId5"/>
              </a:buBlip>
              <a:defRPr sz="2000" b="1">
                <a:solidFill>
                  <a:srgbClr val="1E8282"/>
                </a:solidFill>
                <a:latin typeface="+mn-lt"/>
              </a:defRPr>
            </a:lvl4pPr>
            <a:lvl5pPr marL="1525588" indent="-228600">
              <a:buFontTx/>
              <a:buBlip>
                <a:blip r:embed="rId6"/>
              </a:buBlip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Modifier les styles du texte</a:t>
            </a:r>
          </a:p>
          <a:p>
            <a:pPr lvl="1"/>
            <a:r>
              <a:rPr lang="fr-FR" dirty="0"/>
              <a:t> 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0306352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47135" y="6102406"/>
            <a:ext cx="1439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CB800B4D-C88A-4C1A-801A-8C0CD5AC1A8D}" type="slidenum">
              <a:rPr lang="fr-FR" b="1" smtClean="0">
                <a:solidFill>
                  <a:schemeClr val="bg1"/>
                </a:solidFill>
                <a:latin typeface="+mn-lt"/>
              </a:rPr>
              <a:pPr algn="ctr"/>
              <a:t>‹N°›</a:t>
            </a:fld>
            <a:endParaRPr lang="fr-FR" dirty="0">
              <a:latin typeface="+mn-lt"/>
            </a:endParaRPr>
          </a:p>
        </p:txBody>
      </p:sp>
      <p:sp>
        <p:nvSpPr>
          <p:cNvPr id="3" name="Titre 1"/>
          <p:cNvSpPr>
            <a:spLocks noGrp="1"/>
          </p:cNvSpPr>
          <p:nvPr>
            <p:ph type="title" hasCustomPrompt="1"/>
          </p:nvPr>
        </p:nvSpPr>
        <p:spPr>
          <a:xfrm>
            <a:off x="2034116" y="237067"/>
            <a:ext cx="9751483" cy="355600"/>
          </a:xfrm>
          <a:prstGeom prst="rect">
            <a:avLst/>
          </a:prstGeom>
        </p:spPr>
        <p:txBody>
          <a:bodyPr anchor="b"/>
          <a:lstStyle>
            <a:lvl1pPr>
              <a:defRPr sz="2400" b="0">
                <a:solidFill>
                  <a:srgbClr val="1E8282"/>
                </a:solidFill>
                <a:latin typeface="+mn-lt"/>
              </a:defRPr>
            </a:lvl1pPr>
          </a:lstStyle>
          <a:p>
            <a:r>
              <a:rPr lang="fr-FR" dirty="0"/>
              <a:t>Surtitre de la diapositive</a:t>
            </a:r>
          </a:p>
        </p:txBody>
      </p:sp>
      <p:sp>
        <p:nvSpPr>
          <p:cNvPr id="4" name="Espace réservé du texte 9"/>
          <p:cNvSpPr>
            <a:spLocks noGrp="1"/>
          </p:cNvSpPr>
          <p:nvPr>
            <p:ph type="body" sz="quarter" idx="14" hasCustomPrompt="1"/>
          </p:nvPr>
        </p:nvSpPr>
        <p:spPr>
          <a:xfrm>
            <a:off x="2033588" y="592667"/>
            <a:ext cx="9752012" cy="762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800" b="1" spc="-150">
                <a:solidFill>
                  <a:srgbClr val="1E8282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Titre de la diapositive</a:t>
            </a:r>
          </a:p>
        </p:txBody>
      </p:sp>
      <p:sp>
        <p:nvSpPr>
          <p:cNvPr id="5" name="Espace réservé du texte 11"/>
          <p:cNvSpPr>
            <a:spLocks noGrp="1"/>
          </p:cNvSpPr>
          <p:nvPr>
            <p:ph type="body" sz="quarter" idx="15" hasCustomPrompt="1"/>
          </p:nvPr>
        </p:nvSpPr>
        <p:spPr>
          <a:xfrm>
            <a:off x="2033587" y="1363266"/>
            <a:ext cx="9752012" cy="4572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Sous-titre de la diapositive</a:t>
            </a:r>
          </a:p>
        </p:txBody>
      </p:sp>
      <p:sp>
        <p:nvSpPr>
          <p:cNvPr id="6" name="Espace réservé du texte 13"/>
          <p:cNvSpPr>
            <a:spLocks noGrp="1"/>
          </p:cNvSpPr>
          <p:nvPr>
            <p:ph type="body" sz="quarter" idx="17" hasCustomPrompt="1"/>
          </p:nvPr>
        </p:nvSpPr>
        <p:spPr>
          <a:xfrm>
            <a:off x="2033587" y="6401594"/>
            <a:ext cx="8210164" cy="2206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900" b="1" i="0">
                <a:latin typeface="+mn-lt"/>
              </a:defRPr>
            </a:lvl1pPr>
          </a:lstStyle>
          <a:p>
            <a:pPr lvl="0"/>
            <a:r>
              <a:rPr lang="fr-FR" dirty="0"/>
              <a:t>Modifier la source</a:t>
            </a:r>
          </a:p>
        </p:txBody>
      </p:sp>
      <p:sp>
        <p:nvSpPr>
          <p:cNvPr id="7" name="Espace réservé du graphique 15"/>
          <p:cNvSpPr>
            <a:spLocks noGrp="1"/>
          </p:cNvSpPr>
          <p:nvPr>
            <p:ph type="chart" sz="quarter" idx="18"/>
          </p:nvPr>
        </p:nvSpPr>
        <p:spPr>
          <a:xfrm>
            <a:off x="2033588" y="1998399"/>
            <a:ext cx="9752012" cy="34509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011482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47135" y="6102406"/>
            <a:ext cx="1439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CB800B4D-C88A-4C1A-801A-8C0CD5AC1A8D}" type="slidenum">
              <a:rPr lang="fr-FR" b="1" smtClean="0">
                <a:solidFill>
                  <a:schemeClr val="bg1"/>
                </a:solidFill>
                <a:latin typeface="+mn-lt"/>
              </a:rPr>
              <a:pPr algn="ctr"/>
              <a:t>‹N°›</a:t>
            </a:fld>
            <a:endParaRPr lang="fr-FR" dirty="0">
              <a:latin typeface="+mn-lt"/>
            </a:endParaRPr>
          </a:p>
        </p:txBody>
      </p:sp>
      <p:sp>
        <p:nvSpPr>
          <p:cNvPr id="13" name="Titre 22">
            <a:extLst>
              <a:ext uri="{FF2B5EF4-FFF2-40B4-BE49-F238E27FC236}">
                <a16:creationId xmlns:a16="http://schemas.microsoft.com/office/drawing/2014/main" id="{67EAE32F-2287-8D40-93CF-41CDD99B3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63781" y="819330"/>
            <a:ext cx="8280000" cy="738088"/>
          </a:xfrm>
          <a:prstGeom prst="rect">
            <a:avLst/>
          </a:prstGeom>
        </p:spPr>
        <p:txBody>
          <a:bodyPr/>
          <a:lstStyle>
            <a:lvl1pPr>
              <a:defRPr sz="4800" b="1" spc="-150">
                <a:solidFill>
                  <a:srgbClr val="1E828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 de la diapositive</a:t>
            </a:r>
          </a:p>
        </p:txBody>
      </p:sp>
      <p:sp>
        <p:nvSpPr>
          <p:cNvPr id="14" name="ZoneTexte 13"/>
          <p:cNvSpPr txBox="1"/>
          <p:nvPr userDrawn="1"/>
        </p:nvSpPr>
        <p:spPr>
          <a:xfrm>
            <a:off x="2063782" y="1909119"/>
            <a:ext cx="4065170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ipsum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adipiscing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Sed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pellentesque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sagittis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luctus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ligula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odio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finibus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magna,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laoreet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orci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purus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Orci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natoque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penatibus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magnis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dis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parturient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montes,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nascetur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ridiculus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mus. Suspendisse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congue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nibh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Donec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malesuada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pharetra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vulputate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Proin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ultricies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massa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arcu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hendrerit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ante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Nunc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urna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algn="just"/>
            <a:endParaRPr lang="fr-FR" sz="11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algn="just">
              <a:buClr>
                <a:srgbClr val="1E8282"/>
              </a:buClr>
              <a:buFont typeface="Arial" panose="020B0604020202020204" pitchFamily="34" charset="0"/>
              <a:buChar char="•"/>
            </a:pP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Fusce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porttitor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nisl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Proin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arcu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hendrerit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rutrum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blandit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erat.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Vestibulum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non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volutpat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sodales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commodo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tortor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massa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convallis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malesuada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magna.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Pellentesque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dui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rutrum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luctus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rhoncus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mi.</a:t>
            </a:r>
          </a:p>
          <a:p>
            <a:pPr marL="171450" indent="-171450" algn="just">
              <a:buClr>
                <a:srgbClr val="00B050"/>
              </a:buClr>
              <a:buFont typeface="Arial" panose="020B0604020202020204" pitchFamily="34" charset="0"/>
              <a:buChar char="•"/>
            </a:pPr>
            <a:endParaRPr lang="fr-FR" sz="11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828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Fusce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porttitor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nisl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Proin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arcu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hendrerit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rutrum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blandit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erat.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Vestibulum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non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volutpat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sodales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commodo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tortor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Nulla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massa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convallis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malesuada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magna.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Pellentesque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felis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dui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rutrum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luctus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eget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1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rhoncus</a:t>
            </a:r>
            <a:r>
              <a:rPr lang="fr-FR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mi.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08F529-DC67-0440-9860-8182A515C279}"/>
              </a:ext>
            </a:extLst>
          </p:cNvPr>
          <p:cNvSpPr/>
          <p:nvPr userDrawn="1"/>
        </p:nvSpPr>
        <p:spPr>
          <a:xfrm>
            <a:off x="6478603" y="1974578"/>
            <a:ext cx="3885058" cy="2480033"/>
          </a:xfrm>
          <a:prstGeom prst="rect">
            <a:avLst/>
          </a:prstGeom>
          <a:solidFill>
            <a:srgbClr val="F30D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1615F5"/>
              </a:solidFill>
            </a:endParaRPr>
          </a:p>
        </p:txBody>
      </p:sp>
      <p:sp>
        <p:nvSpPr>
          <p:cNvPr id="16" name="ZoneTexte 15"/>
          <p:cNvSpPr txBox="1"/>
          <p:nvPr userDrawn="1"/>
        </p:nvSpPr>
        <p:spPr>
          <a:xfrm>
            <a:off x="6635578" y="2147572"/>
            <a:ext cx="355256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Lorem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ipsum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dolor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sit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amet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consectetur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adipiscing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elit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Integer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dapibus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tortor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lectus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non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molestie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lacus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consequat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eu.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Aenean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sit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amet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malesuada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felis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Etiam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efficitur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nisi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Mauris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volutpat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non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nulla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non.</a:t>
            </a:r>
          </a:p>
          <a:p>
            <a:endParaRPr lang="fr-FR" sz="1000" b="0" i="0" kern="1200" dirty="0">
              <a:solidFill>
                <a:schemeClr val="bg1"/>
              </a:solidFill>
              <a:effectLst/>
              <a:latin typeface="Calibri "/>
              <a:ea typeface="+mn-ea"/>
              <a:cs typeface="+mn-cs"/>
            </a:endParaRPr>
          </a:p>
          <a:p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Faucibus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Maecenas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rutrum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urna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augue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vel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accumsan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turpis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blandit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eu. Sed id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enim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at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urna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egestas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pharetra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risus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In non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felis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vitae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metus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dapibus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auctor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In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pellentesque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vestibulum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nulla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vitae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viverra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erat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iaculis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Suspendisse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feugiat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lobortis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massa et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ullamcorper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In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dictum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placerat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sodales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Morbi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iaculis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nisi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ac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condimentum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Nulla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et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quam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luctus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,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imperdiet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 ante ut, </a:t>
            </a:r>
            <a:r>
              <a:rPr lang="fr-FR" sz="1000" b="0" i="0" kern="1200" dirty="0" err="1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malesuada</a:t>
            </a:r>
            <a:r>
              <a:rPr lang="fr-FR" sz="1000" b="0" i="0" kern="1200" dirty="0">
                <a:solidFill>
                  <a:schemeClr val="bg1"/>
                </a:solidFill>
                <a:effectLst/>
                <a:latin typeface="Calibri 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7987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47135" y="6102406"/>
            <a:ext cx="1439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CB800B4D-C88A-4C1A-801A-8C0CD5AC1A8D}" type="slidenum">
              <a:rPr lang="fr-FR" b="1" smtClean="0">
                <a:solidFill>
                  <a:schemeClr val="bg1"/>
                </a:solidFill>
                <a:latin typeface="+mn-lt"/>
              </a:rPr>
              <a:pPr algn="ctr"/>
              <a:t>‹N°›</a:t>
            </a:fld>
            <a:endParaRPr lang="fr-FR" dirty="0">
              <a:latin typeface="+mn-lt"/>
            </a:endParaRPr>
          </a:p>
        </p:txBody>
      </p:sp>
      <p:sp>
        <p:nvSpPr>
          <p:cNvPr id="3" name="Titre 22">
            <a:extLst>
              <a:ext uri="{FF2B5EF4-FFF2-40B4-BE49-F238E27FC236}">
                <a16:creationId xmlns:a16="http://schemas.microsoft.com/office/drawing/2014/main" id="{67EAE32F-2287-8D40-93CF-41CDD99B3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63782" y="480769"/>
            <a:ext cx="9720850" cy="607277"/>
          </a:xfrm>
          <a:prstGeom prst="rect">
            <a:avLst/>
          </a:prstGeom>
        </p:spPr>
        <p:txBody>
          <a:bodyPr/>
          <a:lstStyle>
            <a:lvl1pPr>
              <a:defRPr sz="5200" b="1" spc="-150">
                <a:solidFill>
                  <a:srgbClr val="673A57"/>
                </a:solidFill>
                <a:latin typeface="+mn-lt"/>
              </a:defRPr>
            </a:lvl1pPr>
          </a:lstStyle>
          <a:p>
            <a:r>
              <a:rPr lang="fr-FR" dirty="0"/>
              <a:t>Vos contacts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B09A144A-E6FF-F546-A4F2-24CDF8A7A14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82762" y="1685928"/>
            <a:ext cx="7601870" cy="16422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008D44"/>
              </a:buClr>
              <a:buSzPct val="100000"/>
              <a:buFontTx/>
              <a:buNone/>
              <a:defRPr sz="24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marL="685800" indent="-228600">
              <a:buClr>
                <a:srgbClr val="F30D00"/>
              </a:buClr>
              <a:buSzPct val="100000"/>
              <a:buFont typeface="Arial" panose="020B0604020202020204" pitchFamily="34" charset="0"/>
              <a:buChar char="•"/>
              <a:defRPr sz="1800" b="0" i="0">
                <a:solidFill>
                  <a:schemeClr val="bg2">
                    <a:lumMod val="25000"/>
                  </a:schemeClr>
                </a:solidFill>
                <a:latin typeface="+mn-lt"/>
              </a:defRPr>
            </a:lvl2pPr>
          </a:lstStyle>
          <a:p>
            <a:pPr lvl="0"/>
            <a:r>
              <a:rPr lang="fr-FR" dirty="0"/>
              <a:t>Coordonnées du contact</a:t>
            </a:r>
          </a:p>
          <a:p>
            <a:pPr lvl="1"/>
            <a:r>
              <a:rPr lang="fr-FR" dirty="0"/>
              <a:t>Informations complémentaires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B35B5E9C-92BA-CE4A-9A35-DCB9A8FF68FB}"/>
              </a:ext>
            </a:extLst>
          </p:cNvPr>
          <p:cNvSpPr/>
          <p:nvPr userDrawn="1"/>
        </p:nvSpPr>
        <p:spPr>
          <a:xfrm>
            <a:off x="2224420" y="1691288"/>
            <a:ext cx="1636924" cy="163692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B09A144A-E6FF-F546-A4F2-24CDF8A7A14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182762" y="3691841"/>
            <a:ext cx="7601870" cy="16422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008D44"/>
              </a:buClr>
              <a:buSzPct val="100000"/>
              <a:buFontTx/>
              <a:buNone/>
              <a:defRPr sz="24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marL="685800" indent="-228600">
              <a:buClr>
                <a:srgbClr val="F30D00"/>
              </a:buClr>
              <a:buSzPct val="100000"/>
              <a:buFont typeface="Arial" panose="020B0604020202020204" pitchFamily="34" charset="0"/>
              <a:buChar char="•"/>
              <a:defRPr sz="1800" b="0" i="0">
                <a:solidFill>
                  <a:schemeClr val="bg2">
                    <a:lumMod val="25000"/>
                  </a:schemeClr>
                </a:solidFill>
                <a:latin typeface="+mn-lt"/>
              </a:defRPr>
            </a:lvl2pPr>
          </a:lstStyle>
          <a:p>
            <a:pPr lvl="0"/>
            <a:r>
              <a:rPr lang="fr-FR" dirty="0"/>
              <a:t>Coordonnées du contact</a:t>
            </a:r>
          </a:p>
          <a:p>
            <a:pPr lvl="1"/>
            <a:r>
              <a:rPr lang="fr-FR" dirty="0"/>
              <a:t>Informations complémentaires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B35B5E9C-92BA-CE4A-9A35-DCB9A8FF68FB}"/>
              </a:ext>
            </a:extLst>
          </p:cNvPr>
          <p:cNvSpPr/>
          <p:nvPr userDrawn="1"/>
        </p:nvSpPr>
        <p:spPr>
          <a:xfrm>
            <a:off x="2224420" y="3697201"/>
            <a:ext cx="1636924" cy="163692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527904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6594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22">
            <a:extLst>
              <a:ext uri="{FF2B5EF4-FFF2-40B4-BE49-F238E27FC236}">
                <a16:creationId xmlns:a16="http://schemas.microsoft.com/office/drawing/2014/main" id="{67EAE32F-2287-8D40-93CF-41CDD99B3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63782" y="480769"/>
            <a:ext cx="9720850" cy="607277"/>
          </a:xfrm>
          <a:prstGeom prst="rect">
            <a:avLst/>
          </a:prstGeom>
        </p:spPr>
        <p:txBody>
          <a:bodyPr/>
          <a:lstStyle>
            <a:lvl1pPr>
              <a:defRPr sz="5200" b="1" spc="-150">
                <a:solidFill>
                  <a:srgbClr val="1615F5"/>
                </a:solidFill>
                <a:latin typeface="+mn-lt"/>
              </a:defRPr>
            </a:lvl1pPr>
          </a:lstStyle>
          <a:p>
            <a:r>
              <a:rPr lang="fr-FR" dirty="0"/>
              <a:t>Vos contacts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09A144A-E6FF-F546-A4F2-24CDF8A7A14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82762" y="1685928"/>
            <a:ext cx="7601870" cy="16422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008D44"/>
              </a:buClr>
              <a:buSzPct val="100000"/>
              <a:buFontTx/>
              <a:buNone/>
              <a:defRPr sz="2400" b="0" baseline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marL="685800" indent="-228600">
              <a:buClr>
                <a:srgbClr val="00B050"/>
              </a:buClr>
              <a:buSzPct val="100000"/>
              <a:buFont typeface="Arial" panose="020B0604020202020204" pitchFamily="34" charset="0"/>
              <a:buChar char="•"/>
              <a:defRPr sz="1800" b="0" i="0">
                <a:solidFill>
                  <a:schemeClr val="bg2">
                    <a:lumMod val="25000"/>
                  </a:schemeClr>
                </a:solidFill>
                <a:latin typeface="+mn-lt"/>
              </a:defRPr>
            </a:lvl2pPr>
          </a:lstStyle>
          <a:p>
            <a:pPr lvl="0"/>
            <a:r>
              <a:rPr lang="fr-FR" dirty="0"/>
              <a:t>Coordonnées du contact</a:t>
            </a:r>
          </a:p>
          <a:p>
            <a:pPr lvl="1"/>
            <a:r>
              <a:rPr lang="fr-FR" dirty="0"/>
              <a:t>Informations complémentaires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B35B5E9C-92BA-CE4A-9A35-DCB9A8FF68FB}"/>
              </a:ext>
            </a:extLst>
          </p:cNvPr>
          <p:cNvSpPr/>
          <p:nvPr userDrawn="1"/>
        </p:nvSpPr>
        <p:spPr>
          <a:xfrm>
            <a:off x="2224420" y="1691288"/>
            <a:ext cx="1636924" cy="163692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 userDrawn="1"/>
        </p:nvSpPr>
        <p:spPr>
          <a:xfrm>
            <a:off x="247135" y="6102406"/>
            <a:ext cx="1439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CB800B4D-C88A-4C1A-801A-8C0CD5AC1A8D}" type="slidenum">
              <a:rPr lang="fr-FR" b="1" smtClean="0">
                <a:solidFill>
                  <a:schemeClr val="bg1"/>
                </a:solidFill>
                <a:latin typeface="+mn-lt"/>
              </a:rPr>
              <a:pPr algn="ctr"/>
              <a:t>‹N°›</a:t>
            </a:fld>
            <a:endParaRPr lang="fr-FR" dirty="0">
              <a:latin typeface="+mn-lt"/>
            </a:endParaRP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B09A144A-E6FF-F546-A4F2-24CDF8A7A14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182762" y="3691841"/>
            <a:ext cx="7601870" cy="16422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008D44"/>
              </a:buClr>
              <a:buSzPct val="100000"/>
              <a:buFontTx/>
              <a:buNone/>
              <a:defRPr sz="24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marL="685800" indent="-228600">
              <a:buClr>
                <a:srgbClr val="00B050"/>
              </a:buClr>
              <a:buSzPct val="100000"/>
              <a:buFont typeface="Arial" panose="020B0604020202020204" pitchFamily="34" charset="0"/>
              <a:buChar char="•"/>
              <a:defRPr sz="1800" b="0" i="0">
                <a:solidFill>
                  <a:schemeClr val="bg2">
                    <a:lumMod val="25000"/>
                  </a:schemeClr>
                </a:solidFill>
                <a:latin typeface="+mn-lt"/>
              </a:defRPr>
            </a:lvl2pPr>
          </a:lstStyle>
          <a:p>
            <a:pPr lvl="0"/>
            <a:r>
              <a:rPr lang="fr-FR" dirty="0"/>
              <a:t>Coordonnées du contact</a:t>
            </a:r>
          </a:p>
          <a:p>
            <a:pPr lvl="1"/>
            <a:r>
              <a:rPr lang="fr-FR" dirty="0"/>
              <a:t>Informations complémentaires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B35B5E9C-92BA-CE4A-9A35-DCB9A8FF68FB}"/>
              </a:ext>
            </a:extLst>
          </p:cNvPr>
          <p:cNvSpPr/>
          <p:nvPr userDrawn="1"/>
        </p:nvSpPr>
        <p:spPr>
          <a:xfrm>
            <a:off x="2224420" y="3697201"/>
            <a:ext cx="1636924" cy="163692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7984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5014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FB-Intercalaire [ver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70000" y="270000"/>
            <a:ext cx="11682000" cy="6300000"/>
          </a:xfrm>
          <a:prstGeom prst="rect">
            <a:avLst/>
          </a:prstGeom>
          <a:gradFill flip="none" rotWithShape="1">
            <a:gsLst>
              <a:gs pos="20000">
                <a:srgbClr val="0080FF"/>
              </a:gs>
              <a:gs pos="100000">
                <a:srgbClr val="00C8FF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72" y="2894494"/>
            <a:ext cx="11662655" cy="366432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909" y="601374"/>
            <a:ext cx="1913433" cy="4505334"/>
          </a:xfrm>
          <a:prstGeom prst="rect">
            <a:avLst/>
          </a:prstGeom>
        </p:spPr>
      </p:pic>
      <p:sp>
        <p:nvSpPr>
          <p:cNvPr id="5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1132702" y="1971096"/>
            <a:ext cx="10056341" cy="9018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6000" b="1" spc="-15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Modifier le style du titre</a:t>
            </a:r>
          </a:p>
        </p:txBody>
      </p:sp>
      <p:sp>
        <p:nvSpPr>
          <p:cNvPr id="6" name="Espace réservé du texte 9"/>
          <p:cNvSpPr>
            <a:spLocks noGrp="1"/>
          </p:cNvSpPr>
          <p:nvPr>
            <p:ph type="body" sz="quarter" idx="11" hasCustomPrompt="1"/>
          </p:nvPr>
        </p:nvSpPr>
        <p:spPr>
          <a:xfrm>
            <a:off x="1132702" y="3051433"/>
            <a:ext cx="7838303" cy="6270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Modifier les styles du sous-titre du masque</a:t>
            </a:r>
          </a:p>
        </p:txBody>
      </p:sp>
    </p:spTree>
    <p:extLst>
      <p:ext uri="{BB962C8B-B14F-4D97-AF65-F5344CB8AC3E}">
        <p14:creationId xmlns:p14="http://schemas.microsoft.com/office/powerpoint/2010/main" val="2317279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47135" y="6102406"/>
            <a:ext cx="1439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CB800B4D-C88A-4C1A-801A-8C0CD5AC1A8D}" type="slidenum">
              <a:rPr lang="fr-FR" b="1" smtClean="0">
                <a:solidFill>
                  <a:schemeClr val="bg1"/>
                </a:solidFill>
                <a:latin typeface="+mn-lt"/>
              </a:rPr>
              <a:pPr algn="ctr"/>
              <a:t>‹N°›</a:t>
            </a:fld>
            <a:endParaRPr lang="fr-FR" dirty="0">
              <a:latin typeface="+mn-lt"/>
            </a:endParaRPr>
          </a:p>
        </p:txBody>
      </p:sp>
      <p:sp>
        <p:nvSpPr>
          <p:cNvPr id="8" name="Titre 22">
            <a:extLst>
              <a:ext uri="{FF2B5EF4-FFF2-40B4-BE49-F238E27FC236}">
                <a16:creationId xmlns:a16="http://schemas.microsoft.com/office/drawing/2014/main" id="{67EAE32F-2287-8D40-93CF-41CDD99B3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63781" y="819330"/>
            <a:ext cx="8280000" cy="738088"/>
          </a:xfrm>
          <a:prstGeom prst="rect">
            <a:avLst/>
          </a:prstGeom>
        </p:spPr>
        <p:txBody>
          <a:bodyPr/>
          <a:lstStyle>
            <a:lvl1pPr>
              <a:defRPr sz="4800" b="1" spc="-150">
                <a:solidFill>
                  <a:srgbClr val="DBB428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 de la diapositive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3B1CB9C0-FCC5-F147-A64D-C72A18571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3781" y="1792076"/>
            <a:ext cx="8280000" cy="4679662"/>
          </a:xfrm>
          <a:prstGeom prst="rect">
            <a:avLst/>
          </a:prstGeom>
        </p:spPr>
        <p:txBody>
          <a:bodyPr>
            <a:normAutofit/>
          </a:bodyPr>
          <a:lstStyle>
            <a:lvl1pPr marL="358775" indent="-358775">
              <a:buClr>
                <a:srgbClr val="008D44"/>
              </a:buClr>
              <a:buSzPct val="85000"/>
              <a:buFontTx/>
              <a:buBlip>
                <a:blip r:embed="rId2"/>
              </a:buBlip>
              <a:defRPr sz="3200" b="1">
                <a:solidFill>
                  <a:srgbClr val="DBB428"/>
                </a:solidFill>
                <a:latin typeface="+mn-lt"/>
              </a:defRPr>
            </a:lvl1pPr>
            <a:lvl2pPr marL="538163" indent="-179388">
              <a:buClr>
                <a:srgbClr val="054A89"/>
              </a:buClr>
              <a:buSzPct val="100000"/>
              <a:buFontTx/>
              <a:buBlip>
                <a:blip r:embed="rId3"/>
              </a:buBlip>
              <a:tabLst>
                <a:tab pos="623888" algn="l"/>
              </a:tabLst>
              <a:defRPr sz="2800" b="1" i="0">
                <a:solidFill>
                  <a:srgbClr val="DBB428"/>
                </a:solidFill>
                <a:latin typeface="+mn-lt"/>
              </a:defRPr>
            </a:lvl2pPr>
            <a:lvl3pPr marL="989013" indent="-273050">
              <a:buFontTx/>
              <a:buBlip>
                <a:blip r:embed="rId4"/>
              </a:buBlip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3pPr>
            <a:lvl4pPr marL="1254125" indent="-228600">
              <a:buFontTx/>
              <a:buBlip>
                <a:blip r:embed="rId5"/>
              </a:buBlip>
              <a:defRPr sz="2000" b="1">
                <a:solidFill>
                  <a:srgbClr val="DBB428"/>
                </a:solidFill>
                <a:latin typeface="+mn-lt"/>
              </a:defRPr>
            </a:lvl4pPr>
            <a:lvl5pPr marL="1525588" indent="-228600">
              <a:buFontTx/>
              <a:buBlip>
                <a:blip r:embed="rId6"/>
              </a:buBlip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Modifier les styles du texte</a:t>
            </a:r>
          </a:p>
          <a:p>
            <a:pPr lvl="1"/>
            <a:r>
              <a:rPr lang="fr-FR" dirty="0"/>
              <a:t> 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189078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53.xml"/><Relationship Id="rId7" Type="http://schemas.openxmlformats.org/officeDocument/2006/relationships/theme" Target="../theme/theme10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5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4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3.xml"/><Relationship Id="rId9" Type="http://schemas.openxmlformats.org/officeDocument/2006/relationships/image" Target="../media/image16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29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30.xml"/><Relationship Id="rId9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35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36.xml"/><Relationship Id="rId9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41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3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2.xml"/><Relationship Id="rId9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47.xml"/><Relationship Id="rId7" Type="http://schemas.openxmlformats.org/officeDocument/2006/relationships/theme" Target="../theme/theme9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8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70000" y="270000"/>
            <a:ext cx="11682000" cy="5119200"/>
          </a:xfrm>
          <a:prstGeom prst="rect">
            <a:avLst/>
          </a:prstGeom>
          <a:gradFill flip="none" rotWithShape="1">
            <a:gsLst>
              <a:gs pos="0">
                <a:srgbClr val="1615F5"/>
              </a:gs>
              <a:gs pos="50000">
                <a:srgbClr val="5757F5">
                  <a:shade val="67500"/>
                  <a:satMod val="115000"/>
                </a:srgbClr>
              </a:gs>
              <a:gs pos="100000">
                <a:srgbClr val="5757F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190"/>
          <a:stretch/>
        </p:blipFill>
        <p:spPr>
          <a:xfrm>
            <a:off x="276910" y="2900218"/>
            <a:ext cx="11668178" cy="248597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8ABB727-F515-0247-8669-BCF9B325A01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647" y="5640859"/>
            <a:ext cx="1093353" cy="89316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56" y="5695035"/>
            <a:ext cx="838986" cy="838986"/>
          </a:xfrm>
          <a:prstGeom prst="rect">
            <a:avLst/>
          </a:prstGeom>
        </p:spPr>
      </p:pic>
      <p:sp>
        <p:nvSpPr>
          <p:cNvPr id="8" name="Espace réservé du texte 7"/>
          <p:cNvSpPr txBox="1">
            <a:spLocks/>
          </p:cNvSpPr>
          <p:nvPr userDrawn="1"/>
        </p:nvSpPr>
        <p:spPr>
          <a:xfrm>
            <a:off x="1342767" y="5695035"/>
            <a:ext cx="4275439" cy="27107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6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b="1" dirty="0">
                <a:solidFill>
                  <a:srgbClr val="002060"/>
                </a:solidFill>
              </a:rPr>
              <a:t>www.ffbatiment.fr</a:t>
            </a:r>
          </a:p>
        </p:txBody>
      </p:sp>
      <p:sp>
        <p:nvSpPr>
          <p:cNvPr id="9" name="ZoneTexte 8"/>
          <p:cNvSpPr txBox="1"/>
          <p:nvPr userDrawn="1"/>
        </p:nvSpPr>
        <p:spPr>
          <a:xfrm>
            <a:off x="1342767" y="5966112"/>
            <a:ext cx="458847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100" b="0" i="0" u="none" strike="noStrike" kern="1200" baseline="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Déclarée officiellement première organisation patronale représentative des employeurs du bâtiment, pour toutes les tailles d’entreprise, la FFB défend en toute indépendance les intérêts collectifs de l’ensemble de la branche.</a:t>
            </a:r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909" y="462824"/>
            <a:ext cx="1913433" cy="450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325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44800" y="244800"/>
            <a:ext cx="1443600" cy="6368400"/>
          </a:xfrm>
          <a:prstGeom prst="rect">
            <a:avLst/>
          </a:prstGeom>
          <a:gradFill>
            <a:gsLst>
              <a:gs pos="25000">
                <a:srgbClr val="F30D00"/>
              </a:gs>
              <a:gs pos="100000">
                <a:srgbClr val="ED726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26" y="230946"/>
            <a:ext cx="957155" cy="209110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8ABB727-F515-0247-8669-BCF9B325A01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647" y="5640859"/>
            <a:ext cx="1093353" cy="89316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4" r="58819"/>
          <a:stretch/>
        </p:blipFill>
        <p:spPr>
          <a:xfrm>
            <a:off x="244258" y="4376754"/>
            <a:ext cx="1444142" cy="223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959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44800" y="244800"/>
            <a:ext cx="1443600" cy="6368400"/>
          </a:xfrm>
          <a:prstGeom prst="rect">
            <a:avLst/>
          </a:prstGeom>
          <a:gradFill>
            <a:gsLst>
              <a:gs pos="25000">
                <a:srgbClr val="008000"/>
              </a:gs>
              <a:gs pos="100000">
                <a:srgbClr val="00C8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30" y="230946"/>
            <a:ext cx="950504" cy="209110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8ABB727-F515-0247-8669-BCF9B325A01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647" y="5640859"/>
            <a:ext cx="1093353" cy="893161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4" r="58819"/>
          <a:stretch/>
        </p:blipFill>
        <p:spPr>
          <a:xfrm>
            <a:off x="244258" y="4376754"/>
            <a:ext cx="1444142" cy="223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001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44800" y="244800"/>
            <a:ext cx="1443600" cy="6368400"/>
          </a:xfrm>
          <a:prstGeom prst="rect">
            <a:avLst/>
          </a:prstGeom>
          <a:gradFill>
            <a:gsLst>
              <a:gs pos="25000">
                <a:srgbClr val="0080FF"/>
              </a:gs>
              <a:gs pos="100000">
                <a:srgbClr val="00C8F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8ABB727-F515-0247-8669-BCF9B325A01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647" y="5640859"/>
            <a:ext cx="1093353" cy="89316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30" y="230946"/>
            <a:ext cx="950504" cy="209110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4" r="58819"/>
          <a:stretch/>
        </p:blipFill>
        <p:spPr>
          <a:xfrm>
            <a:off x="244258" y="4376754"/>
            <a:ext cx="1444142" cy="223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10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44800" y="244800"/>
            <a:ext cx="1443600" cy="6368400"/>
          </a:xfrm>
          <a:prstGeom prst="rect">
            <a:avLst/>
          </a:prstGeom>
          <a:gradFill>
            <a:gsLst>
              <a:gs pos="25000">
                <a:srgbClr val="7C0000"/>
              </a:gs>
              <a:gs pos="100000">
                <a:srgbClr val="DB675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26" y="230946"/>
            <a:ext cx="957155" cy="209110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8ABB727-F515-0247-8669-BCF9B325A01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647" y="5640859"/>
            <a:ext cx="1093353" cy="89316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4" r="58819"/>
          <a:stretch/>
        </p:blipFill>
        <p:spPr>
          <a:xfrm>
            <a:off x="244258" y="4376754"/>
            <a:ext cx="1444142" cy="223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512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44800" y="244800"/>
            <a:ext cx="1443600" cy="6368400"/>
          </a:xfrm>
          <a:prstGeom prst="rect">
            <a:avLst/>
          </a:prstGeom>
          <a:gradFill>
            <a:gsLst>
              <a:gs pos="25000">
                <a:srgbClr val="1615F5"/>
              </a:gs>
              <a:gs pos="100000">
                <a:srgbClr val="5757F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26" y="230946"/>
            <a:ext cx="957155" cy="209110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8ABB727-F515-0247-8669-BCF9B325A01C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647" y="5640859"/>
            <a:ext cx="1093353" cy="89316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4" r="58819"/>
          <a:stretch/>
        </p:blipFill>
        <p:spPr>
          <a:xfrm>
            <a:off x="244258" y="4376754"/>
            <a:ext cx="1444142" cy="223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926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713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44800" y="244800"/>
            <a:ext cx="1443600" cy="6368400"/>
          </a:xfrm>
          <a:prstGeom prst="rect">
            <a:avLst/>
          </a:prstGeom>
          <a:gradFill>
            <a:gsLst>
              <a:gs pos="25000">
                <a:srgbClr val="BC5918"/>
              </a:gs>
              <a:gs pos="100000">
                <a:srgbClr val="FFB92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26" y="230946"/>
            <a:ext cx="957155" cy="209110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8ABB727-F515-0247-8669-BCF9B325A01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647" y="5640859"/>
            <a:ext cx="1093353" cy="89316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4" r="58819"/>
          <a:stretch/>
        </p:blipFill>
        <p:spPr>
          <a:xfrm>
            <a:off x="244258" y="4376754"/>
            <a:ext cx="1444142" cy="223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692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44800" y="244800"/>
            <a:ext cx="1443600" cy="6368400"/>
          </a:xfrm>
          <a:prstGeom prst="rect">
            <a:avLst/>
          </a:prstGeom>
          <a:gradFill>
            <a:gsLst>
              <a:gs pos="25000">
                <a:srgbClr val="1E8282"/>
              </a:gs>
              <a:gs pos="100000">
                <a:srgbClr val="9A9AC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26" y="230946"/>
            <a:ext cx="957155" cy="209110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8ABB727-F515-0247-8669-BCF9B325A01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647" y="5640859"/>
            <a:ext cx="1093353" cy="89316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4" r="58819"/>
          <a:stretch/>
        </p:blipFill>
        <p:spPr>
          <a:xfrm>
            <a:off x="244258" y="4376754"/>
            <a:ext cx="1444142" cy="223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529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44800" y="244800"/>
            <a:ext cx="1443600" cy="6368400"/>
          </a:xfrm>
          <a:prstGeom prst="rect">
            <a:avLst/>
          </a:prstGeom>
          <a:gradFill>
            <a:gsLst>
              <a:gs pos="25000">
                <a:srgbClr val="3F122F"/>
              </a:gs>
              <a:gs pos="100000">
                <a:srgbClr val="673A5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26" y="230946"/>
            <a:ext cx="957155" cy="209110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8ABB727-F515-0247-8669-BCF9B325A01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647" y="5640859"/>
            <a:ext cx="1093353" cy="89316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4" r="58819"/>
          <a:stretch/>
        </p:blipFill>
        <p:spPr>
          <a:xfrm>
            <a:off x="244258" y="4376754"/>
            <a:ext cx="1444142" cy="223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90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44800" y="244800"/>
            <a:ext cx="1443600" cy="6368400"/>
          </a:xfrm>
          <a:prstGeom prst="rect">
            <a:avLst/>
          </a:prstGeom>
          <a:gradFill>
            <a:gsLst>
              <a:gs pos="25000">
                <a:srgbClr val="DBB428"/>
              </a:gs>
              <a:gs pos="100000">
                <a:srgbClr val="DCDC5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26" y="230946"/>
            <a:ext cx="957155" cy="209110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8ABB727-F515-0247-8669-BCF9B325A01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647" y="5640859"/>
            <a:ext cx="1093353" cy="89316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4" r="58819"/>
          <a:stretch/>
        </p:blipFill>
        <p:spPr>
          <a:xfrm>
            <a:off x="244258" y="4376754"/>
            <a:ext cx="1444142" cy="223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193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Unanimité </a:t>
            </a:r>
            <a:br>
              <a:rPr lang="fr-FR" dirty="0"/>
            </a:br>
            <a:r>
              <a:rPr lang="fr-FR" dirty="0"/>
              <a:t>pour un plan logement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1132702" y="3751838"/>
            <a:ext cx="7960498" cy="627063"/>
          </a:xfrm>
        </p:spPr>
        <p:txBody>
          <a:bodyPr/>
          <a:lstStyle/>
          <a:p>
            <a:r>
              <a:rPr lang="fr-FR" dirty="0"/>
              <a:t>Conférence de presse du 17 septembre 2024</a:t>
            </a:r>
          </a:p>
        </p:txBody>
      </p:sp>
    </p:spTree>
    <p:extLst>
      <p:ext uri="{BB962C8B-B14F-4D97-AF65-F5344CB8AC3E}">
        <p14:creationId xmlns:p14="http://schemas.microsoft.com/office/powerpoint/2010/main" val="2152675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9A8EC9-01CE-2D54-A7B8-1C52303A7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781" y="594000"/>
            <a:ext cx="9279722" cy="738088"/>
          </a:xfrm>
        </p:spPr>
        <p:txBody>
          <a:bodyPr/>
          <a:lstStyle/>
          <a:p>
            <a:r>
              <a:rPr lang="fr-FR" dirty="0"/>
              <a:t>Des mesures pour un plan logement dès le PLF pour 2025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F615EE9-BB50-016D-23B6-CA8C0BCE2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3780" y="2088292"/>
            <a:ext cx="9600997" cy="4609070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1615F5"/>
                </a:solidFill>
              </a:rPr>
              <a:t>Retour à un PTZ (ou Prêt à taux préférentiel avec longs différés) universel : partout (y compris B2-C) et pour tous (</a:t>
            </a:r>
            <a:r>
              <a:rPr lang="fr-FR" dirty="0" err="1">
                <a:solidFill>
                  <a:srgbClr val="1615F5"/>
                </a:solidFill>
              </a:rPr>
              <a:t>yc</a:t>
            </a:r>
            <a:r>
              <a:rPr lang="fr-FR" dirty="0">
                <a:solidFill>
                  <a:srgbClr val="1615F5"/>
                </a:solidFill>
              </a:rPr>
              <a:t> individuel)</a:t>
            </a:r>
          </a:p>
          <a:p>
            <a:r>
              <a:rPr lang="fr-FR" dirty="0">
                <a:solidFill>
                  <a:srgbClr val="1615F5"/>
                </a:solidFill>
              </a:rPr>
              <a:t>Prorogation du « Pinel » (dans l’attente de lui trouver un successeur)</a:t>
            </a:r>
          </a:p>
          <a:p>
            <a:r>
              <a:rPr lang="fr-FR" dirty="0">
                <a:solidFill>
                  <a:srgbClr val="1615F5"/>
                </a:solidFill>
              </a:rPr>
              <a:t>Stabilisation à leur niveau de 2024 des aides à la rénovation énergétique, notamment maintien du barème MPR actuel (en vigueur depuis le 15/05)</a:t>
            </a:r>
          </a:p>
          <a:p>
            <a:r>
              <a:rPr lang="fr-FR" dirty="0">
                <a:solidFill>
                  <a:srgbClr val="1615F5"/>
                </a:solidFill>
              </a:rPr>
              <a:t>Glissement des marches RE2020 (2025→2028).</a:t>
            </a:r>
          </a:p>
        </p:txBody>
      </p:sp>
    </p:spTree>
    <p:extLst>
      <p:ext uri="{BB962C8B-B14F-4D97-AF65-F5344CB8AC3E}">
        <p14:creationId xmlns:p14="http://schemas.microsoft.com/office/powerpoint/2010/main" val="881242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BED811-1675-74F0-B582-92B0525E6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781" y="594000"/>
            <a:ext cx="8280000" cy="738088"/>
          </a:xfrm>
        </p:spPr>
        <p:txBody>
          <a:bodyPr/>
          <a:lstStyle/>
          <a:p>
            <a:r>
              <a:rPr lang="fr-FR" dirty="0" err="1"/>
              <a:t>WorldSkills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CA4E8E2-7D39-6825-ECC4-C4706D2A3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3780" y="1373124"/>
            <a:ext cx="9518620" cy="1040439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La France au 3</a:t>
            </a:r>
            <a:r>
              <a:rPr lang="fr-FR" baseline="30000" dirty="0"/>
              <a:t>ème</a:t>
            </a:r>
            <a:r>
              <a:rPr lang="fr-FR" dirty="0"/>
              <a:t> rang mondial grâce à </a:t>
            </a:r>
            <a:br>
              <a:rPr lang="fr-FR" dirty="0"/>
            </a:br>
            <a:r>
              <a:rPr lang="fr-FR" dirty="0"/>
              <a:t>l’Equipe de France du BTP  : 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A0DECEF6-415D-9840-FE8B-ED1755F816BB}"/>
              </a:ext>
            </a:extLst>
          </p:cNvPr>
          <p:cNvSpPr txBox="1">
            <a:spLocks/>
          </p:cNvSpPr>
          <p:nvPr/>
        </p:nvSpPr>
        <p:spPr>
          <a:xfrm>
            <a:off x="2063781" y="2428350"/>
            <a:ext cx="8750975" cy="4429650"/>
          </a:xfrm>
          <a:prstGeom prst="rect">
            <a:avLst/>
          </a:prstGeom>
        </p:spPr>
        <p:txBody>
          <a:bodyPr numCol="2">
            <a:normAutofit fontScale="92500" lnSpcReduction="10000"/>
          </a:bodyPr>
          <a:lstStyle>
            <a:lvl1pPr marL="358775" indent="-3587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8D44"/>
              </a:buClr>
              <a:buSzPct val="85000"/>
              <a:buFontTx/>
              <a:buBlip>
                <a:blip r:embed="rId2"/>
              </a:buBlip>
              <a:defRPr sz="3200" b="1" kern="1200">
                <a:solidFill>
                  <a:srgbClr val="DBB428"/>
                </a:solidFill>
                <a:latin typeface="+mn-lt"/>
                <a:ea typeface="+mn-ea"/>
                <a:cs typeface="+mn-cs"/>
              </a:defRPr>
            </a:lvl1pPr>
            <a:lvl2pPr marL="53816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54A89"/>
              </a:buClr>
              <a:buSzPct val="100000"/>
              <a:buFontTx/>
              <a:buBlip>
                <a:blip r:embed="rId3"/>
              </a:buBlip>
              <a:tabLst>
                <a:tab pos="623888" algn="l"/>
              </a:tabLst>
              <a:defRPr sz="2800" b="1" i="0" kern="1200">
                <a:solidFill>
                  <a:srgbClr val="DBB428"/>
                </a:solidFill>
                <a:latin typeface="+mn-lt"/>
                <a:ea typeface="+mn-ea"/>
                <a:cs typeface="+mn-cs"/>
              </a:defRPr>
            </a:lvl2pPr>
            <a:lvl3pPr marL="989013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5412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5"/>
              </a:buBlip>
              <a:defRPr sz="2000" b="1" kern="1200">
                <a:solidFill>
                  <a:srgbClr val="DBB428"/>
                </a:solidFill>
                <a:latin typeface="+mn-lt"/>
                <a:ea typeface="+mn-ea"/>
                <a:cs typeface="+mn-cs"/>
              </a:defRPr>
            </a:lvl4pPr>
            <a:lvl5pPr marL="15255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6"/>
              </a:buBlip>
              <a:defRPr sz="18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solidFill>
                  <a:srgbClr val="1615F5"/>
                </a:solidFill>
              </a:rPr>
              <a:t>3 médailles d’or :</a:t>
            </a:r>
          </a:p>
          <a:p>
            <a:pPr marL="450850" indent="0">
              <a:buNone/>
            </a:pPr>
            <a:r>
              <a:rPr lang="fr-FR" sz="2100" dirty="0">
                <a:solidFill>
                  <a:srgbClr val="00B0F0"/>
                </a:solidFill>
              </a:rPr>
              <a:t>O</a:t>
            </a:r>
            <a:r>
              <a:rPr lang="fr-FR" sz="2800" dirty="0">
                <a:solidFill>
                  <a:srgbClr val="00B0F0"/>
                </a:solidFill>
              </a:rPr>
              <a:t> charpente </a:t>
            </a:r>
          </a:p>
          <a:p>
            <a:pPr marL="450850" indent="0">
              <a:buNone/>
            </a:pPr>
            <a:r>
              <a:rPr lang="fr-FR" sz="2100" dirty="0">
                <a:solidFill>
                  <a:srgbClr val="00B0F0"/>
                </a:solidFill>
              </a:rPr>
              <a:t>O</a:t>
            </a:r>
            <a:r>
              <a:rPr lang="fr-FR" sz="2800" dirty="0">
                <a:solidFill>
                  <a:srgbClr val="00B0F0"/>
                </a:solidFill>
              </a:rPr>
              <a:t> construction digitale </a:t>
            </a:r>
          </a:p>
          <a:p>
            <a:pPr marL="631825" indent="-216000">
              <a:buNone/>
            </a:pPr>
            <a:r>
              <a:rPr lang="fr-FR" sz="2100" dirty="0">
                <a:solidFill>
                  <a:srgbClr val="00B0F0"/>
                </a:solidFill>
              </a:rPr>
              <a:t>O</a:t>
            </a:r>
            <a:r>
              <a:rPr lang="fr-FR" sz="2800" dirty="0">
                <a:solidFill>
                  <a:srgbClr val="00B0F0"/>
                </a:solidFill>
              </a:rPr>
              <a:t> plâtrerie et construction sèche</a:t>
            </a:r>
          </a:p>
          <a:p>
            <a:r>
              <a:rPr lang="fr-FR" sz="2800" dirty="0">
                <a:solidFill>
                  <a:srgbClr val="1615F5"/>
                </a:solidFill>
              </a:rPr>
              <a:t>1 médaille d’argent :</a:t>
            </a:r>
          </a:p>
          <a:p>
            <a:pPr marL="450850" indent="0">
              <a:buNone/>
            </a:pPr>
            <a:r>
              <a:rPr lang="fr-FR" sz="2100" dirty="0">
                <a:solidFill>
                  <a:srgbClr val="00B0F0"/>
                </a:solidFill>
              </a:rPr>
              <a:t>O</a:t>
            </a:r>
            <a:r>
              <a:rPr lang="fr-FR" sz="2800" dirty="0">
                <a:solidFill>
                  <a:srgbClr val="00B0F0"/>
                </a:solidFill>
              </a:rPr>
              <a:t> ébénisterie </a:t>
            </a:r>
          </a:p>
          <a:p>
            <a:r>
              <a:rPr lang="fr-FR" sz="2800" dirty="0">
                <a:solidFill>
                  <a:srgbClr val="1615F5"/>
                </a:solidFill>
              </a:rPr>
              <a:t>1 médaille de bronze :</a:t>
            </a:r>
          </a:p>
          <a:p>
            <a:pPr marL="536575" indent="0">
              <a:buNone/>
            </a:pPr>
            <a:r>
              <a:rPr lang="fr-FR" sz="2100" dirty="0">
                <a:solidFill>
                  <a:srgbClr val="00B0F0"/>
                </a:solidFill>
              </a:rPr>
              <a:t>O</a:t>
            </a:r>
            <a:r>
              <a:rPr lang="fr-FR" sz="2800" dirty="0">
                <a:solidFill>
                  <a:srgbClr val="00B0F0"/>
                </a:solidFill>
              </a:rPr>
              <a:t> installation électrique </a:t>
            </a:r>
          </a:p>
          <a:p>
            <a:endParaRPr lang="fr-FR" sz="2800" dirty="0">
              <a:solidFill>
                <a:srgbClr val="1615F5"/>
              </a:solidFill>
            </a:endParaRPr>
          </a:p>
          <a:p>
            <a:r>
              <a:rPr lang="fr-FR" sz="2800" dirty="0">
                <a:solidFill>
                  <a:srgbClr val="1615F5"/>
                </a:solidFill>
              </a:rPr>
              <a:t>6 médailles d’Excellence :</a:t>
            </a:r>
          </a:p>
          <a:p>
            <a:pPr marL="450850" indent="0">
              <a:buNone/>
            </a:pPr>
            <a:r>
              <a:rPr lang="fr-FR" sz="2200" dirty="0">
                <a:solidFill>
                  <a:srgbClr val="00B0F0"/>
                </a:solidFill>
              </a:rPr>
              <a:t>O</a:t>
            </a:r>
            <a:r>
              <a:rPr lang="fr-FR" sz="2800" dirty="0">
                <a:solidFill>
                  <a:srgbClr val="00B0F0"/>
                </a:solidFill>
              </a:rPr>
              <a:t> métallerie </a:t>
            </a:r>
          </a:p>
          <a:p>
            <a:pPr marL="450850" indent="0">
              <a:buNone/>
            </a:pPr>
            <a:r>
              <a:rPr lang="fr-FR" sz="2200" dirty="0">
                <a:solidFill>
                  <a:srgbClr val="00B0F0"/>
                </a:solidFill>
              </a:rPr>
              <a:t>O</a:t>
            </a:r>
            <a:r>
              <a:rPr lang="fr-FR" dirty="0">
                <a:solidFill>
                  <a:srgbClr val="00B0F0"/>
                </a:solidFill>
              </a:rPr>
              <a:t> m</a:t>
            </a:r>
            <a:r>
              <a:rPr lang="fr-FR" sz="2800" dirty="0">
                <a:solidFill>
                  <a:srgbClr val="00B0F0"/>
                </a:solidFill>
              </a:rPr>
              <a:t>açonnerie </a:t>
            </a:r>
          </a:p>
          <a:p>
            <a:pPr marL="450850" indent="0">
              <a:buNone/>
            </a:pPr>
            <a:r>
              <a:rPr lang="fr-FR" sz="2200" dirty="0">
                <a:solidFill>
                  <a:srgbClr val="00B0F0"/>
                </a:solidFill>
              </a:rPr>
              <a:t>O</a:t>
            </a:r>
            <a:r>
              <a:rPr lang="fr-FR" sz="2800" dirty="0">
                <a:solidFill>
                  <a:srgbClr val="00B0F0"/>
                </a:solidFill>
              </a:rPr>
              <a:t> menuiserie</a:t>
            </a:r>
          </a:p>
          <a:p>
            <a:pPr marL="450850" indent="0">
              <a:buNone/>
            </a:pPr>
            <a:r>
              <a:rPr lang="fr-FR" sz="2200" dirty="0">
                <a:solidFill>
                  <a:srgbClr val="00B0F0"/>
                </a:solidFill>
              </a:rPr>
              <a:t>O</a:t>
            </a:r>
            <a:r>
              <a:rPr lang="fr-FR" sz="2800" dirty="0">
                <a:solidFill>
                  <a:srgbClr val="00B0F0"/>
                </a:solidFill>
              </a:rPr>
              <a:t> peinture et décoration </a:t>
            </a:r>
          </a:p>
          <a:p>
            <a:pPr marL="450850" indent="0">
              <a:buNone/>
            </a:pPr>
            <a:r>
              <a:rPr lang="fr-FR" sz="2200" dirty="0">
                <a:solidFill>
                  <a:srgbClr val="00B0F0"/>
                </a:solidFill>
              </a:rPr>
              <a:t>O</a:t>
            </a:r>
            <a:r>
              <a:rPr lang="fr-FR" sz="2800" dirty="0">
                <a:solidFill>
                  <a:srgbClr val="00B0F0"/>
                </a:solidFill>
              </a:rPr>
              <a:t> plomberie et chauffage </a:t>
            </a:r>
          </a:p>
          <a:p>
            <a:pPr marL="450850" indent="0">
              <a:buNone/>
            </a:pPr>
            <a:r>
              <a:rPr lang="fr-FR" sz="2200" dirty="0">
                <a:solidFill>
                  <a:srgbClr val="00B0F0"/>
                </a:solidFill>
              </a:rPr>
              <a:t>O</a:t>
            </a:r>
            <a:r>
              <a:rPr lang="fr-FR" sz="2800" dirty="0">
                <a:solidFill>
                  <a:srgbClr val="00B0F0"/>
                </a:solidFill>
              </a:rPr>
              <a:t> carrelage</a:t>
            </a:r>
          </a:p>
          <a:p>
            <a:r>
              <a:rPr lang="fr-FR" sz="2800" dirty="0">
                <a:solidFill>
                  <a:srgbClr val="1615F5"/>
                </a:solidFill>
              </a:rPr>
              <a:t> 2 médailles d’or des métiers du BTP en démonstration</a:t>
            </a:r>
            <a:r>
              <a:rPr lang="fr-FR" sz="2600" dirty="0">
                <a:solidFill>
                  <a:srgbClr val="1615F5"/>
                </a:solidFill>
              </a:rPr>
              <a:t>.</a:t>
            </a:r>
            <a:endParaRPr lang="fr-FR" dirty="0">
              <a:solidFill>
                <a:srgbClr val="1615F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633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9735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9222A5-6C67-F3FC-4CF2-22A5AB635A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9EAA95-F4FC-578F-726B-41E6BA9B5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4DB04EC-0846-6DF1-34B3-36960E623B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33588" y="592667"/>
            <a:ext cx="10011268" cy="762000"/>
          </a:xfrm>
        </p:spPr>
        <p:txBody>
          <a:bodyPr/>
          <a:lstStyle/>
          <a:p>
            <a:r>
              <a:rPr lang="fr-FR" dirty="0"/>
              <a:t>Logement neuf : chute toujours vive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4E36A6D-7F7C-6A90-40DB-E97DAB4296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La construction au niveau national </a:t>
            </a:r>
            <a:r>
              <a:rPr lang="fr-FR" sz="2400" dirty="0"/>
              <a:t>(en cumul sur douze mois, en date réelle estimée)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C4F45F9-A81E-FC62-D425-A29770BAF1C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Source : MTECT/</a:t>
            </a:r>
            <a:r>
              <a:rPr lang="en-US" dirty="0"/>
              <a:t>CGDD/SDES</a:t>
            </a:r>
            <a:r>
              <a:rPr lang="fr-FR" dirty="0"/>
              <a:t>, Sit@del2</a:t>
            </a:r>
          </a:p>
        </p:txBody>
      </p:sp>
      <p:graphicFrame>
        <p:nvGraphicFramePr>
          <p:cNvPr id="8" name="Espace réservé du graphique 7">
            <a:extLst>
              <a:ext uri="{FF2B5EF4-FFF2-40B4-BE49-F238E27FC236}">
                <a16:creationId xmlns:a16="http://schemas.microsoft.com/office/drawing/2014/main" id="{C6A0B429-0A01-4F4D-AF8F-B6D3590E7B47}"/>
              </a:ext>
            </a:extLst>
          </p:cNvPr>
          <p:cNvGraphicFramePr>
            <a:graphicFrameLocks noGrp="1"/>
          </p:cNvGraphicFramePr>
          <p:nvPr>
            <p:ph type="chart" sz="quarter" idx="18"/>
            <p:extLst>
              <p:ext uri="{D42A27DB-BD31-4B8C-83A1-F6EECF244321}">
                <p14:modId xmlns:p14="http://schemas.microsoft.com/office/powerpoint/2010/main" val="748109955"/>
              </p:ext>
            </p:extLst>
          </p:nvPr>
        </p:nvGraphicFramePr>
        <p:xfrm>
          <a:off x="2033588" y="2160000"/>
          <a:ext cx="9752012" cy="3999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93691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>
          <a:xfrm>
            <a:off x="2033587" y="592667"/>
            <a:ext cx="10000757" cy="762000"/>
          </a:xfrm>
        </p:spPr>
        <p:txBody>
          <a:bodyPr/>
          <a:lstStyle/>
          <a:p>
            <a:r>
              <a:rPr lang="fr-FR" dirty="0"/>
              <a:t>Logement neuf : chute toujours vive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L’amont de la filière au niveau national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Source : CGI Bâtiment/Caron Marketing, Markemétron ; MTECT/</a:t>
            </a:r>
            <a:r>
              <a:rPr lang="en-US" dirty="0"/>
              <a:t>CGDD/SDES</a:t>
            </a:r>
            <a:r>
              <a:rPr lang="fr-FR" dirty="0"/>
              <a:t>, ECLN</a:t>
            </a:r>
          </a:p>
        </p:txBody>
      </p:sp>
      <p:graphicFrame>
        <p:nvGraphicFramePr>
          <p:cNvPr id="9" name="Espace réservé du tableau 6"/>
          <p:cNvGraphicFramePr>
            <a:graphicFrameLocks noGrp="1"/>
          </p:cNvGraphicFramePr>
          <p:nvPr>
            <p:ph type="chart" sz="quarter" idx="18"/>
          </p:nvPr>
        </p:nvGraphicFramePr>
        <p:xfrm>
          <a:off x="2033588" y="1998663"/>
          <a:ext cx="9752398" cy="3613201"/>
        </p:xfrm>
        <a:graphic>
          <a:graphicData uri="http://schemas.openxmlformats.org/drawingml/2006/table">
            <a:tbl>
              <a:tblPr firstRow="1" bandRow="1"/>
              <a:tblGrid>
                <a:gridCol w="26779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86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8605">
                  <a:extLst>
                    <a:ext uri="{9D8B030D-6E8A-4147-A177-3AD203B41FA5}">
                      <a16:colId xmlns:a16="http://schemas.microsoft.com/office/drawing/2014/main" val="2383886702"/>
                    </a:ext>
                  </a:extLst>
                </a:gridCol>
                <a:gridCol w="1768605">
                  <a:extLst>
                    <a:ext uri="{9D8B030D-6E8A-4147-A177-3AD203B41FA5}">
                      <a16:colId xmlns:a16="http://schemas.microsoft.com/office/drawing/2014/main" val="1596464365"/>
                    </a:ext>
                  </a:extLst>
                </a:gridCol>
                <a:gridCol w="17686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5681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fr-FR" sz="2600" b="0" i="0" dirty="0">
                          <a:solidFill>
                            <a:schemeClr val="bg1"/>
                          </a:solidFill>
                          <a:latin typeface="+mn-lt"/>
                        </a:rPr>
                        <a:t>En glissement annuel à fin juin 2024…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15F5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fr-FR" sz="2800" b="0" dirty="0">
                          <a:solidFill>
                            <a:schemeClr val="bg1"/>
                          </a:solidFill>
                          <a:latin typeface="+mn-lt"/>
                        </a:rPr>
                        <a:t>Ventes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15F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2800" b="0" dirty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9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2800" b="0" dirty="0">
                          <a:solidFill>
                            <a:schemeClr val="bg1"/>
                          </a:solidFill>
                          <a:latin typeface="+mn-lt"/>
                        </a:rPr>
                        <a:t>Mises en vente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15F5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fr-FR" sz="2800" b="0" dirty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2710">
                <a:tc vMerge="1">
                  <a:txBody>
                    <a:bodyPr/>
                    <a:lstStyle/>
                    <a:p>
                      <a:pPr algn="l"/>
                      <a:endParaRPr lang="fr-FR" sz="2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bg1"/>
                          </a:solidFill>
                          <a:latin typeface="+mn-lt"/>
                        </a:rPr>
                        <a:t>… sur 3 mois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1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bg1"/>
                          </a:solidFill>
                          <a:latin typeface="+mn-lt"/>
                        </a:rPr>
                        <a:t>… sur 6 mois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1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bg1"/>
                          </a:solidFill>
                          <a:latin typeface="+mn-lt"/>
                        </a:rPr>
                        <a:t>… sur 3 mois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15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bg1"/>
                          </a:solidFill>
                          <a:latin typeface="+mn-lt"/>
                        </a:rPr>
                        <a:t>… sur 6 mois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1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681252"/>
                  </a:ext>
                </a:extLst>
              </a:tr>
              <a:tr h="5118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fr-FR" sz="2800" dirty="0">
                          <a:solidFill>
                            <a:srgbClr val="1615F5"/>
                          </a:solidFill>
                          <a:latin typeface="+mn-lt"/>
                        </a:rPr>
                        <a:t>Individuel diffus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fr-FR" sz="2800" dirty="0">
                          <a:solidFill>
                            <a:srgbClr val="1615F5"/>
                          </a:solidFill>
                          <a:latin typeface="+mn-lt"/>
                        </a:rPr>
                        <a:t>-13,1 %*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rgbClr val="1615F5"/>
                          </a:solidFill>
                          <a:latin typeface="+mn-lt"/>
                        </a:rPr>
                        <a:t>-23,7 %**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fr-FR" sz="2800" dirty="0">
                          <a:solidFill>
                            <a:srgbClr val="1615F5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rgbClr val="1615F5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8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fr-FR" sz="2800" dirty="0">
                          <a:solidFill>
                            <a:srgbClr val="1615F5"/>
                          </a:solidFill>
                          <a:latin typeface="+mn-lt"/>
                        </a:rPr>
                        <a:t>Promotion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fr-FR" sz="2800" dirty="0">
                          <a:solidFill>
                            <a:srgbClr val="1615F5"/>
                          </a:solidFill>
                          <a:latin typeface="+mn-lt"/>
                        </a:rPr>
                        <a:t>+5,0 %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rgbClr val="1615F5"/>
                          </a:solidFill>
                          <a:latin typeface="+mn-lt"/>
                        </a:rPr>
                        <a:t>-0,9 %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fr-FR" sz="2800" dirty="0">
                          <a:solidFill>
                            <a:srgbClr val="1615F5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rgbClr val="1615F5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1860">
                <a:tc>
                  <a:txBody>
                    <a:bodyPr/>
                    <a:lstStyle/>
                    <a:p>
                      <a:pPr algn="l"/>
                      <a:r>
                        <a:rPr lang="fr-FR" sz="2400" dirty="0">
                          <a:solidFill>
                            <a:srgbClr val="1615F5"/>
                          </a:solidFill>
                          <a:latin typeface="+mn-lt"/>
                        </a:rPr>
                        <a:t>… dont au</a:t>
                      </a:r>
                      <a:r>
                        <a:rPr lang="fr-FR" sz="2400" baseline="0" dirty="0">
                          <a:solidFill>
                            <a:srgbClr val="1615F5"/>
                          </a:solidFill>
                          <a:latin typeface="+mn-lt"/>
                        </a:rPr>
                        <a:t> détail</a:t>
                      </a:r>
                      <a:endParaRPr lang="fr-FR" sz="2400" dirty="0">
                        <a:solidFill>
                          <a:srgbClr val="1615F5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rgbClr val="1615F5"/>
                          </a:solidFill>
                          <a:latin typeface="+mn-lt"/>
                        </a:rPr>
                        <a:t>-14,2 %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rgbClr val="1615F5"/>
                          </a:solidFill>
                          <a:latin typeface="+mn-lt"/>
                        </a:rPr>
                        <a:t>-19,2 %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rgbClr val="1615F5"/>
                          </a:solidFill>
                          <a:latin typeface="+mn-lt"/>
                        </a:rPr>
                        <a:t>-38,8 %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rgbClr val="1615F5"/>
                          </a:solidFill>
                          <a:latin typeface="+mn-lt"/>
                        </a:rPr>
                        <a:t>-39,9 %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364269"/>
                  </a:ext>
                </a:extLst>
              </a:tr>
              <a:tr h="511860">
                <a:tc>
                  <a:txBody>
                    <a:bodyPr/>
                    <a:lstStyle/>
                    <a:p>
                      <a:pPr algn="l"/>
                      <a:r>
                        <a:rPr lang="fr-FR" sz="2400" dirty="0">
                          <a:solidFill>
                            <a:srgbClr val="1615F5"/>
                          </a:solidFill>
                          <a:latin typeface="+mn-lt"/>
                        </a:rPr>
                        <a:t>… dont en bloc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rgbClr val="1615F5"/>
                          </a:solidFill>
                          <a:latin typeface="+mn-lt"/>
                        </a:rPr>
                        <a:t>+42,6 %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rgbClr val="1615F5"/>
                          </a:solidFill>
                          <a:latin typeface="+mn-lt"/>
                        </a:rPr>
                        <a:t>+42,5 %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rgbClr val="1615F5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rgbClr val="1615F5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4776561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77EBDE65-A90F-91DD-0DED-207860357102}"/>
              </a:ext>
            </a:extLst>
          </p:cNvPr>
          <p:cNvSpPr txBox="1"/>
          <p:nvPr/>
        </p:nvSpPr>
        <p:spPr>
          <a:xfrm>
            <a:off x="2033587" y="5754124"/>
            <a:ext cx="8943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* À fin juillet 2024</a:t>
            </a:r>
          </a:p>
          <a:p>
            <a:r>
              <a:rPr lang="fr-FR" dirty="0"/>
              <a:t>** À fin juillet 2024 sur 7 mois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B59E402D-9225-9935-6028-8B4DDC1CE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4853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Non résidentiel neuf : inflexion en vue ?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La construction au niveau national </a:t>
            </a:r>
            <a:r>
              <a:rPr lang="fr-FR" sz="2400" dirty="0"/>
              <a:t>(millions de m</a:t>
            </a:r>
            <a:r>
              <a:rPr lang="fr-FR" sz="2400" baseline="30000" dirty="0"/>
              <a:t>2</a:t>
            </a:r>
            <a:r>
              <a:rPr lang="fr-FR" sz="2400" dirty="0"/>
              <a:t> en cumul sur douze mois, en date de prise en compte)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Source : MTECT/</a:t>
            </a:r>
            <a:r>
              <a:rPr lang="en-US" dirty="0"/>
              <a:t>CGDD/SDES</a:t>
            </a:r>
            <a:r>
              <a:rPr lang="fr-FR" dirty="0"/>
              <a:t>, Sit@del2</a:t>
            </a:r>
          </a:p>
        </p:txBody>
      </p:sp>
      <p:graphicFrame>
        <p:nvGraphicFramePr>
          <p:cNvPr id="8" name="Espace réservé du graphique 7">
            <a:extLst>
              <a:ext uri="{FF2B5EF4-FFF2-40B4-BE49-F238E27FC236}">
                <a16:creationId xmlns:a16="http://schemas.microsoft.com/office/drawing/2014/main" id="{E6EEFDCB-F184-44EA-BAEC-D04D8028617E}"/>
              </a:ext>
            </a:extLst>
          </p:cNvPr>
          <p:cNvGraphicFramePr>
            <a:graphicFrameLocks noGrp="1"/>
          </p:cNvGraphicFramePr>
          <p:nvPr>
            <p:ph type="chart" sz="quarter" idx="18"/>
            <p:extLst>
              <p:ext uri="{D42A27DB-BD31-4B8C-83A1-F6EECF244321}">
                <p14:modId xmlns:p14="http://schemas.microsoft.com/office/powerpoint/2010/main" val="1408383262"/>
              </p:ext>
            </p:extLst>
          </p:nvPr>
        </p:nvGraphicFramePr>
        <p:xfrm>
          <a:off x="2033588" y="2160000"/>
          <a:ext cx="9752012" cy="3999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37415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Non résidentiel neuf : inflexion en vue ?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La construction au niveau national </a:t>
            </a:r>
            <a:r>
              <a:rPr lang="fr-FR" sz="2400" dirty="0"/>
              <a:t>(en date de prise en compte)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Source : FFB à partir de MTE/</a:t>
            </a:r>
            <a:r>
              <a:rPr lang="en-US" dirty="0"/>
              <a:t>CGDD/SDES</a:t>
            </a:r>
            <a:r>
              <a:rPr lang="fr-FR" dirty="0"/>
              <a:t>, Sit@del2</a:t>
            </a:r>
          </a:p>
        </p:txBody>
      </p:sp>
      <p:graphicFrame>
        <p:nvGraphicFramePr>
          <p:cNvPr id="8" name="Espace réservé du tableau 6"/>
          <p:cNvGraphicFramePr>
            <a:graphicFrameLocks noGrp="1"/>
          </p:cNvGraphicFramePr>
          <p:nvPr>
            <p:ph type="chart" sz="quarter" idx="18"/>
          </p:nvPr>
        </p:nvGraphicFramePr>
        <p:xfrm>
          <a:off x="2033588" y="1998663"/>
          <a:ext cx="9752014" cy="3604470"/>
        </p:xfrm>
        <a:graphic>
          <a:graphicData uri="http://schemas.openxmlformats.org/drawingml/2006/table">
            <a:tbl>
              <a:tblPr firstRow="1" bandRow="1"/>
              <a:tblGrid>
                <a:gridCol w="32679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6127">
                  <a:extLst>
                    <a:ext uri="{9D8B030D-6E8A-4147-A177-3AD203B41FA5}">
                      <a16:colId xmlns:a16="http://schemas.microsoft.com/office/drawing/2014/main" val="3600071872"/>
                    </a:ext>
                  </a:extLst>
                </a:gridCol>
                <a:gridCol w="1321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1975">
                  <a:extLst>
                    <a:ext uri="{9D8B030D-6E8A-4147-A177-3AD203B41FA5}">
                      <a16:colId xmlns:a16="http://schemas.microsoft.com/office/drawing/2014/main" val="2884873022"/>
                    </a:ext>
                  </a:extLst>
                </a:gridCol>
                <a:gridCol w="1321975">
                  <a:extLst>
                    <a:ext uri="{9D8B030D-6E8A-4147-A177-3AD203B41FA5}">
                      <a16:colId xmlns:a16="http://schemas.microsoft.com/office/drawing/2014/main" val="1938477143"/>
                    </a:ext>
                  </a:extLst>
                </a:gridCol>
                <a:gridCol w="1321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969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fr-FR" sz="1800" b="0" i="0" dirty="0">
                          <a:solidFill>
                            <a:schemeClr val="bg1"/>
                          </a:solidFill>
                          <a:latin typeface="+mn-lt"/>
                        </a:rPr>
                        <a:t>En glissement annuel à fin juillet 2024…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15F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1800" b="0" dirty="0">
                          <a:solidFill>
                            <a:schemeClr val="bg1"/>
                          </a:solidFill>
                          <a:latin typeface="+mn-lt"/>
                        </a:rPr>
                        <a:t>Surfaces commencées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15F5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fr-FR" sz="18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15F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2400" b="0" dirty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9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800" b="0" dirty="0">
                          <a:solidFill>
                            <a:schemeClr val="bg1"/>
                          </a:solidFill>
                          <a:latin typeface="+mn-lt"/>
                        </a:rPr>
                        <a:t>Surfaces autorisées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15F5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fr-FR" sz="2400" b="0" dirty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6957">
                <a:tc vMerge="1">
                  <a:txBody>
                    <a:bodyPr/>
                    <a:lstStyle/>
                    <a:p>
                      <a:pPr algn="l"/>
                      <a:endParaRPr lang="fr-FR" sz="24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i="1" dirty="0">
                          <a:solidFill>
                            <a:schemeClr val="accent1"/>
                          </a:solidFill>
                          <a:latin typeface="+mn-lt"/>
                        </a:rPr>
                        <a:t>Poids 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15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fr-FR" sz="1800" dirty="0">
                          <a:solidFill>
                            <a:schemeClr val="bg1"/>
                          </a:solidFill>
                          <a:latin typeface="+mn-lt"/>
                        </a:rPr>
                        <a:t>… sur 3 mois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15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fr-FR" sz="1800" dirty="0">
                          <a:solidFill>
                            <a:schemeClr val="bg1"/>
                          </a:solidFill>
                          <a:latin typeface="+mn-lt"/>
                        </a:rPr>
                        <a:t>… sur 7 mois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15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fr-FR" sz="1800" dirty="0">
                          <a:solidFill>
                            <a:schemeClr val="bg1"/>
                          </a:solidFill>
                          <a:latin typeface="+mn-lt"/>
                        </a:rPr>
                        <a:t>… sur 3 mois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15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fr-FR" sz="1800" dirty="0">
                          <a:solidFill>
                            <a:schemeClr val="bg1"/>
                          </a:solidFill>
                          <a:latin typeface="+mn-lt"/>
                        </a:rPr>
                        <a:t>… sur 7 mois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1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955971"/>
                  </a:ext>
                </a:extLst>
              </a:tr>
              <a:tr h="3696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fr-FR" sz="1800" dirty="0">
                          <a:solidFill>
                            <a:srgbClr val="1615F5"/>
                          </a:solidFill>
                          <a:latin typeface="+mn-lt"/>
                        </a:rPr>
                        <a:t>Hébergements</a:t>
                      </a:r>
                      <a:r>
                        <a:rPr lang="fr-FR" sz="1800" baseline="0" dirty="0">
                          <a:solidFill>
                            <a:srgbClr val="1615F5"/>
                          </a:solidFill>
                          <a:latin typeface="+mn-lt"/>
                        </a:rPr>
                        <a:t> hôteliers</a:t>
                      </a:r>
                      <a:endParaRPr lang="fr-FR" sz="1800" dirty="0">
                        <a:solidFill>
                          <a:srgbClr val="1615F5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fr-FR" sz="1800" i="1" dirty="0">
                          <a:solidFill>
                            <a:schemeClr val="accent1"/>
                          </a:solidFill>
                          <a:latin typeface="+mn-lt"/>
                        </a:rPr>
                        <a:t>3 %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/>
                      <a:r>
                        <a:rPr lang="fr-FR" sz="1800" dirty="0">
                          <a:solidFill>
                            <a:srgbClr val="1615F5"/>
                          </a:solidFill>
                          <a:latin typeface="+mn-lt"/>
                        </a:rPr>
                        <a:t>-14,0 %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fr-FR" sz="1800" dirty="0">
                          <a:solidFill>
                            <a:srgbClr val="1615F5"/>
                          </a:solidFill>
                          <a:latin typeface="+mn-lt"/>
                        </a:rPr>
                        <a:t>-24,7 %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/>
                      <a:r>
                        <a:rPr lang="fr-FR" sz="1800" dirty="0">
                          <a:solidFill>
                            <a:srgbClr val="1615F5"/>
                          </a:solidFill>
                          <a:latin typeface="+mn-lt"/>
                        </a:rPr>
                        <a:t>+11,9 %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fr-FR" sz="1800" dirty="0">
                          <a:solidFill>
                            <a:srgbClr val="1615F5"/>
                          </a:solidFill>
                          <a:latin typeface="+mn-lt"/>
                        </a:rPr>
                        <a:t>+2,3 %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689">
                <a:tc>
                  <a:txBody>
                    <a:bodyPr/>
                    <a:lstStyle/>
                    <a:p>
                      <a:pPr algn="l"/>
                      <a:r>
                        <a:rPr lang="fr-FR" sz="1800" dirty="0">
                          <a:solidFill>
                            <a:srgbClr val="1615F5"/>
                          </a:solidFill>
                          <a:latin typeface="+mn-lt"/>
                        </a:rPr>
                        <a:t>Bâtiments agricoles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fr-FR" sz="1800" i="1" dirty="0">
                          <a:solidFill>
                            <a:schemeClr val="accent1"/>
                          </a:solidFill>
                          <a:latin typeface="+mn-lt"/>
                        </a:rPr>
                        <a:t>17 %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fr-FR" sz="1800" dirty="0">
                          <a:solidFill>
                            <a:srgbClr val="1615F5"/>
                          </a:solidFill>
                          <a:latin typeface="+mn-lt"/>
                        </a:rPr>
                        <a:t>-3,7 %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fr-FR" sz="1800" dirty="0">
                          <a:solidFill>
                            <a:srgbClr val="1615F5"/>
                          </a:solidFill>
                          <a:latin typeface="+mn-lt"/>
                        </a:rPr>
                        <a:t>-7,9 %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fr-FR" sz="1800" dirty="0">
                          <a:solidFill>
                            <a:srgbClr val="1615F5"/>
                          </a:solidFill>
                          <a:latin typeface="+mn-lt"/>
                        </a:rPr>
                        <a:t>+27,5 %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fr-FR" sz="1800" dirty="0">
                          <a:solidFill>
                            <a:srgbClr val="1615F5"/>
                          </a:solidFill>
                          <a:latin typeface="+mn-lt"/>
                        </a:rPr>
                        <a:t>+15,6 %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095640"/>
                  </a:ext>
                </a:extLst>
              </a:tr>
              <a:tr h="369689">
                <a:tc>
                  <a:txBody>
                    <a:bodyPr/>
                    <a:lstStyle/>
                    <a:p>
                      <a:pPr algn="l"/>
                      <a:r>
                        <a:rPr lang="fr-FR" sz="1800" dirty="0">
                          <a:solidFill>
                            <a:srgbClr val="1615F5"/>
                          </a:solidFill>
                          <a:latin typeface="+mn-lt"/>
                        </a:rPr>
                        <a:t>Bâtiments industriels et assimilés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fr-FR" sz="1800" i="1" dirty="0">
                          <a:solidFill>
                            <a:schemeClr val="accent1"/>
                          </a:solidFill>
                          <a:latin typeface="+mn-lt"/>
                        </a:rPr>
                        <a:t>39 %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fr-FR" sz="1800" dirty="0">
                          <a:solidFill>
                            <a:srgbClr val="1615F5"/>
                          </a:solidFill>
                          <a:latin typeface="+mn-lt"/>
                        </a:rPr>
                        <a:t>-0,4 %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fr-FR" sz="1800" dirty="0">
                          <a:solidFill>
                            <a:srgbClr val="1615F5"/>
                          </a:solidFill>
                          <a:latin typeface="+mn-lt"/>
                        </a:rPr>
                        <a:t>-5,5 %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fr-FR" sz="1800" dirty="0">
                          <a:solidFill>
                            <a:srgbClr val="1615F5"/>
                          </a:solidFill>
                          <a:latin typeface="+mn-lt"/>
                        </a:rPr>
                        <a:t>-15,8 %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fr-FR" sz="1800" dirty="0">
                          <a:solidFill>
                            <a:srgbClr val="1615F5"/>
                          </a:solidFill>
                          <a:latin typeface="+mn-lt"/>
                        </a:rPr>
                        <a:t>-9,4 %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3298670"/>
                  </a:ext>
                </a:extLst>
              </a:tr>
              <a:tr h="3696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fr-FR" sz="1800" dirty="0">
                          <a:solidFill>
                            <a:srgbClr val="1615F5"/>
                          </a:solidFill>
                          <a:latin typeface="+mn-lt"/>
                        </a:rPr>
                        <a:t>Bureaux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fr-FR" sz="1800" i="1" dirty="0">
                          <a:solidFill>
                            <a:schemeClr val="accent1"/>
                          </a:solidFill>
                          <a:latin typeface="+mn-lt"/>
                        </a:rPr>
                        <a:t>14 %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/>
                      <a:r>
                        <a:rPr lang="fr-FR" sz="1800" dirty="0">
                          <a:solidFill>
                            <a:srgbClr val="1615F5"/>
                          </a:solidFill>
                          <a:latin typeface="+mn-lt"/>
                        </a:rPr>
                        <a:t>-20,5 %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fr-FR" sz="1800" dirty="0">
                          <a:solidFill>
                            <a:srgbClr val="1615F5"/>
                          </a:solidFill>
                          <a:latin typeface="+mn-lt"/>
                        </a:rPr>
                        <a:t>-18,5 %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/>
                      <a:r>
                        <a:rPr lang="fr-FR" sz="1800" dirty="0">
                          <a:solidFill>
                            <a:srgbClr val="1615F5"/>
                          </a:solidFill>
                          <a:latin typeface="+mn-lt"/>
                        </a:rPr>
                        <a:t>-9,5 %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fr-FR" sz="1800" dirty="0">
                          <a:solidFill>
                            <a:srgbClr val="1615F5"/>
                          </a:solidFill>
                          <a:latin typeface="+mn-lt"/>
                        </a:rPr>
                        <a:t>-11,3 %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6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fr-FR" sz="1800" dirty="0">
                          <a:solidFill>
                            <a:srgbClr val="1615F5"/>
                          </a:solidFill>
                          <a:latin typeface="+mn-lt"/>
                        </a:rPr>
                        <a:t>Commerces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fr-FR" sz="1800" i="1" dirty="0">
                          <a:solidFill>
                            <a:schemeClr val="accent1"/>
                          </a:solidFill>
                          <a:latin typeface="+mn-lt"/>
                        </a:rPr>
                        <a:t>11 %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/>
                      <a:r>
                        <a:rPr lang="fr-FR" sz="1800" dirty="0">
                          <a:solidFill>
                            <a:srgbClr val="1615F5"/>
                          </a:solidFill>
                          <a:latin typeface="+mn-lt"/>
                        </a:rPr>
                        <a:t>+0,3 %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fr-FR" sz="1800" dirty="0">
                          <a:solidFill>
                            <a:srgbClr val="1615F5"/>
                          </a:solidFill>
                          <a:latin typeface="+mn-lt"/>
                        </a:rPr>
                        <a:t>+0,3 %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/>
                      <a:r>
                        <a:rPr lang="fr-FR" sz="1800" dirty="0">
                          <a:solidFill>
                            <a:srgbClr val="1615F5"/>
                          </a:solidFill>
                          <a:latin typeface="+mn-lt"/>
                        </a:rPr>
                        <a:t>-2,0 %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fr-FR" sz="1800" dirty="0">
                          <a:solidFill>
                            <a:srgbClr val="1615F5"/>
                          </a:solidFill>
                          <a:latin typeface="+mn-lt"/>
                        </a:rPr>
                        <a:t>-4,2 %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6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fr-FR" sz="1800" dirty="0">
                          <a:solidFill>
                            <a:srgbClr val="1615F5"/>
                          </a:solidFill>
                          <a:latin typeface="+mn-lt"/>
                        </a:rPr>
                        <a:t>Bâtiments administratifs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fr-FR" sz="1800" i="1">
                          <a:solidFill>
                            <a:schemeClr val="accent1"/>
                          </a:solidFill>
                          <a:latin typeface="+mn-lt"/>
                        </a:rPr>
                        <a:t>17 </a:t>
                      </a:r>
                      <a:r>
                        <a:rPr lang="fr-FR" sz="1800" i="1" dirty="0">
                          <a:solidFill>
                            <a:schemeClr val="accent1"/>
                          </a:solidFill>
                          <a:latin typeface="+mn-lt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/>
                      <a:r>
                        <a:rPr lang="fr-FR" sz="1800" dirty="0">
                          <a:solidFill>
                            <a:srgbClr val="1615F5"/>
                          </a:solidFill>
                          <a:latin typeface="+mn-lt"/>
                        </a:rPr>
                        <a:t>+11,7 %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fr-FR" sz="1800" dirty="0">
                          <a:solidFill>
                            <a:srgbClr val="1615F5"/>
                          </a:solidFill>
                          <a:latin typeface="+mn-lt"/>
                        </a:rPr>
                        <a:t>-1,0 %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/>
                      <a:r>
                        <a:rPr lang="fr-FR" sz="1800" dirty="0">
                          <a:solidFill>
                            <a:srgbClr val="1615F5"/>
                          </a:solidFill>
                          <a:latin typeface="+mn-lt"/>
                        </a:rPr>
                        <a:t>+10,0 %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fr-FR" sz="1800" dirty="0">
                          <a:solidFill>
                            <a:srgbClr val="1615F5"/>
                          </a:solidFill>
                          <a:latin typeface="+mn-lt"/>
                        </a:rPr>
                        <a:t>+7,7 %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6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fr-FR" sz="1800" b="1" dirty="0">
                          <a:solidFill>
                            <a:schemeClr val="bg1"/>
                          </a:solidFill>
                          <a:latin typeface="+mn-lt"/>
                        </a:rPr>
                        <a:t>Ensemble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15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fr-FR" sz="1800" b="1" i="1" dirty="0">
                          <a:solidFill>
                            <a:schemeClr val="accent1"/>
                          </a:solidFill>
                          <a:latin typeface="+mn-lt"/>
                        </a:rPr>
                        <a:t>100</a:t>
                      </a:r>
                      <a:r>
                        <a:rPr lang="fr-FR" sz="1800" b="1" i="1" baseline="0" dirty="0">
                          <a:solidFill>
                            <a:schemeClr val="accent1"/>
                          </a:solidFill>
                          <a:latin typeface="+mn-lt"/>
                        </a:rPr>
                        <a:t> %</a:t>
                      </a:r>
                      <a:endParaRPr lang="fr-FR" sz="1800" b="1" i="1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15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/>
                      <a:r>
                        <a:rPr lang="fr-FR" sz="1800" b="1" dirty="0">
                          <a:solidFill>
                            <a:schemeClr val="bg1"/>
                          </a:solidFill>
                          <a:latin typeface="+mn-lt"/>
                        </a:rPr>
                        <a:t>-2,0 %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15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fr-FR" sz="1800" b="1" dirty="0">
                          <a:solidFill>
                            <a:schemeClr val="bg1"/>
                          </a:solidFill>
                          <a:latin typeface="+mn-lt"/>
                        </a:rPr>
                        <a:t>-6,9 %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15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/>
                      <a:r>
                        <a:rPr lang="fr-FR" sz="1800" b="1" dirty="0">
                          <a:solidFill>
                            <a:schemeClr val="bg1"/>
                          </a:solidFill>
                          <a:latin typeface="+mn-lt"/>
                        </a:rPr>
                        <a:t>-2,2 %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15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fr-FR" sz="1800" b="1">
                          <a:solidFill>
                            <a:schemeClr val="bg1"/>
                          </a:solidFill>
                          <a:latin typeface="+mn-lt"/>
                        </a:rPr>
                        <a:t>-2,0 %</a:t>
                      </a:r>
                      <a:endParaRPr lang="fr-FR" sz="18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1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5042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>
          <a:xfrm>
            <a:off x="2033586" y="592667"/>
            <a:ext cx="9751483" cy="762000"/>
          </a:xfrm>
        </p:spPr>
        <p:txBody>
          <a:bodyPr/>
          <a:lstStyle/>
          <a:p>
            <a:r>
              <a:rPr lang="fr-FR" dirty="0"/>
              <a:t>Amélioration-entretien : net tassement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Évolutions de l’activité </a:t>
            </a:r>
            <a:r>
              <a:rPr lang="fr-FR" sz="2400" dirty="0"/>
              <a:t>(en glissement annuel sur 1 trimestre, en % et en volume)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Source : FFB/Réseau des CERC</a:t>
            </a:r>
          </a:p>
        </p:txBody>
      </p:sp>
      <p:graphicFrame>
        <p:nvGraphicFramePr>
          <p:cNvPr id="8" name="Espace réservé du graphique 7">
            <a:extLst>
              <a:ext uri="{FF2B5EF4-FFF2-40B4-BE49-F238E27FC236}">
                <a16:creationId xmlns:a16="http://schemas.microsoft.com/office/drawing/2014/main" id="{1038E993-B336-489F-9C6D-29AC75098825}"/>
              </a:ext>
            </a:extLst>
          </p:cNvPr>
          <p:cNvGraphicFramePr>
            <a:graphicFrameLocks noGrp="1"/>
          </p:cNvGraphicFramePr>
          <p:nvPr>
            <p:ph type="chart" sz="quarter" idx="18"/>
          </p:nvPr>
        </p:nvGraphicFramePr>
        <p:xfrm>
          <a:off x="2033588" y="2160000"/>
          <a:ext cx="9752012" cy="3993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29156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Emploi : pause avant accélération ?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Tendances de long terme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Source : FFB d’après Ministère du travail, Dares ; Insee</a:t>
            </a:r>
          </a:p>
        </p:txBody>
      </p:sp>
      <p:graphicFrame>
        <p:nvGraphicFramePr>
          <p:cNvPr id="9" name="Espace réservé du graphique 8">
            <a:extLst>
              <a:ext uri="{FF2B5EF4-FFF2-40B4-BE49-F238E27FC236}">
                <a16:creationId xmlns:a16="http://schemas.microsoft.com/office/drawing/2014/main" id="{39AE6C6D-EBE9-8E4F-9C31-2A4A15070297}"/>
              </a:ext>
            </a:extLst>
          </p:cNvPr>
          <p:cNvGraphicFramePr>
            <a:graphicFrameLocks noGrp="1"/>
          </p:cNvGraphicFramePr>
          <p:nvPr>
            <p:ph type="chart" sz="quarter" idx="18"/>
            <p:extLst>
              <p:ext uri="{D42A27DB-BD31-4B8C-83A1-F6EECF244321}">
                <p14:modId xmlns:p14="http://schemas.microsoft.com/office/powerpoint/2010/main" val="1026692469"/>
              </p:ext>
            </p:extLst>
          </p:nvPr>
        </p:nvGraphicFramePr>
        <p:xfrm>
          <a:off x="2033588" y="1998663"/>
          <a:ext cx="9752012" cy="4170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19659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Défaillances : haut-plateau depuis le T1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Tendances de long terme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Source : FFB d’après Altares</a:t>
            </a:r>
          </a:p>
        </p:txBody>
      </p:sp>
      <p:graphicFrame>
        <p:nvGraphicFramePr>
          <p:cNvPr id="8" name="Espace réservé du graphique 7">
            <a:extLst>
              <a:ext uri="{FF2B5EF4-FFF2-40B4-BE49-F238E27FC236}">
                <a16:creationId xmlns:a16="http://schemas.microsoft.com/office/drawing/2014/main" id="{A01A03D4-725D-C174-FC2D-9DB16380A849}"/>
              </a:ext>
            </a:extLst>
          </p:cNvPr>
          <p:cNvGraphicFramePr>
            <a:graphicFrameLocks noGrp="1"/>
          </p:cNvGraphicFramePr>
          <p:nvPr>
            <p:ph type="chart" sz="quarter" idx="18"/>
            <p:extLst>
              <p:ext uri="{D42A27DB-BD31-4B8C-83A1-F6EECF244321}">
                <p14:modId xmlns:p14="http://schemas.microsoft.com/office/powerpoint/2010/main" val="2211976429"/>
              </p:ext>
            </p:extLst>
          </p:nvPr>
        </p:nvGraphicFramePr>
        <p:xfrm>
          <a:off x="2033588" y="1998663"/>
          <a:ext cx="9752012" cy="4160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53483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Prévisions 2024 : révision de l’emploi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Évolutions </a:t>
            </a:r>
            <a:r>
              <a:rPr lang="fr-FR" sz="2400" dirty="0"/>
              <a:t>(en volume)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Source : FFB</a:t>
            </a:r>
          </a:p>
        </p:txBody>
      </p:sp>
      <p:graphicFrame>
        <p:nvGraphicFramePr>
          <p:cNvPr id="8" name="Espace réservé du tableau 6"/>
          <p:cNvGraphicFramePr>
            <a:graphicFrameLocks noGrp="1"/>
          </p:cNvGraphicFramePr>
          <p:nvPr>
            <p:ph type="chart" sz="quarter" idx="17"/>
            <p:extLst>
              <p:ext uri="{D42A27DB-BD31-4B8C-83A1-F6EECF244321}">
                <p14:modId xmlns:p14="http://schemas.microsoft.com/office/powerpoint/2010/main" val="340123848"/>
              </p:ext>
            </p:extLst>
          </p:nvPr>
        </p:nvGraphicFramePr>
        <p:xfrm>
          <a:off x="2033588" y="1977390"/>
          <a:ext cx="8712000" cy="39584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336798496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1874539990"/>
                    </a:ext>
                  </a:extLst>
                </a:gridCol>
              </a:tblGrid>
              <a:tr h="1023818"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fr-FR" sz="28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15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800" b="0" dirty="0">
                          <a:solidFill>
                            <a:schemeClr val="bg1"/>
                          </a:solidFill>
                          <a:latin typeface="+mn-lt"/>
                        </a:rPr>
                        <a:t>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15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800" b="0" i="0" dirty="0">
                          <a:solidFill>
                            <a:schemeClr val="bg1"/>
                          </a:solidFill>
                          <a:latin typeface="+mn-lt"/>
                        </a:rPr>
                        <a:t>S1 2024 / S1 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15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800" b="0" i="1" dirty="0">
                          <a:solidFill>
                            <a:schemeClr val="bg1"/>
                          </a:solidFill>
                          <a:latin typeface="+mn-lt"/>
                        </a:rPr>
                        <a:t>2024 révisé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1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628">
                <a:tc>
                  <a:txBody>
                    <a:bodyPr/>
                    <a:lstStyle/>
                    <a:p>
                      <a:pPr algn="l">
                        <a:lnSpc>
                          <a:spcPct val="50000"/>
                        </a:lnSpc>
                      </a:pPr>
                      <a:r>
                        <a:rPr lang="fr-FR" sz="2800" dirty="0">
                          <a:solidFill>
                            <a:srgbClr val="1615F5"/>
                          </a:solidFill>
                          <a:latin typeface="+mn-lt"/>
                        </a:rPr>
                        <a:t>Neuf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fr-FR" sz="2800" i="0" dirty="0">
                          <a:solidFill>
                            <a:srgbClr val="1615F5"/>
                          </a:solidFill>
                          <a:latin typeface="+mn-lt"/>
                        </a:rPr>
                        <a:t>-4,4 %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fr-FR" sz="2800" i="0" dirty="0">
                          <a:solidFill>
                            <a:srgbClr val="1615F5"/>
                          </a:solidFill>
                          <a:latin typeface="+mn-lt"/>
                        </a:rPr>
                        <a:t>-11,3 %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fr-FR" sz="2800" i="1">
                          <a:solidFill>
                            <a:srgbClr val="1615F5"/>
                          </a:solidFill>
                          <a:latin typeface="+mn-lt"/>
                        </a:rPr>
                        <a:t>-14,6 %</a:t>
                      </a:r>
                      <a:endParaRPr lang="fr-FR" sz="2800" i="1" dirty="0">
                        <a:solidFill>
                          <a:srgbClr val="1615F5"/>
                        </a:solidFill>
                        <a:latin typeface="+mn-lt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628">
                <a:tc>
                  <a:txBody>
                    <a:bodyPr/>
                    <a:lstStyle/>
                    <a:p>
                      <a:pPr marL="252000" algn="l">
                        <a:lnSpc>
                          <a:spcPct val="50000"/>
                        </a:lnSpc>
                      </a:pPr>
                      <a:r>
                        <a:rPr lang="fr-FR" sz="2800" dirty="0">
                          <a:solidFill>
                            <a:srgbClr val="00B0F0"/>
                          </a:solidFill>
                          <a:latin typeface="+mn-lt"/>
                        </a:rPr>
                        <a:t> dont logement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50000"/>
                        </a:lnSpc>
                      </a:pPr>
                      <a:r>
                        <a:rPr lang="fr-FR" sz="2800" i="0" dirty="0">
                          <a:solidFill>
                            <a:srgbClr val="00B0F0"/>
                          </a:solidFill>
                          <a:latin typeface="+mn-lt"/>
                        </a:rPr>
                        <a:t>-7,8 %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50000"/>
                        </a:lnSpc>
                      </a:pPr>
                      <a:r>
                        <a:rPr lang="fr-FR" sz="2800" i="0" dirty="0">
                          <a:solidFill>
                            <a:srgbClr val="00B0F0"/>
                          </a:solidFill>
                          <a:latin typeface="+mn-lt"/>
                        </a:rPr>
                        <a:t>-17,5 %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50000"/>
                        </a:lnSpc>
                      </a:pPr>
                      <a:r>
                        <a:rPr lang="fr-FR" sz="2800" i="1">
                          <a:solidFill>
                            <a:srgbClr val="00B0F0"/>
                          </a:solidFill>
                          <a:latin typeface="+mn-lt"/>
                        </a:rPr>
                        <a:t>-21,3 %</a:t>
                      </a:r>
                      <a:endParaRPr lang="fr-FR" sz="2800" i="1" dirty="0">
                        <a:solidFill>
                          <a:srgbClr val="00B0F0"/>
                        </a:solidFill>
                        <a:latin typeface="+mn-lt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628">
                <a:tc>
                  <a:txBody>
                    <a:bodyPr/>
                    <a:lstStyle/>
                    <a:p>
                      <a:pPr marL="252000" algn="l">
                        <a:lnSpc>
                          <a:spcPct val="50000"/>
                        </a:lnSpc>
                      </a:pPr>
                      <a:r>
                        <a:rPr lang="fr-FR" sz="2800" dirty="0">
                          <a:solidFill>
                            <a:srgbClr val="00B0F0"/>
                          </a:solidFill>
                          <a:latin typeface="+mn-lt"/>
                        </a:rPr>
                        <a:t> dont non résidentiel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50000"/>
                        </a:lnSpc>
                      </a:pPr>
                      <a:r>
                        <a:rPr lang="fr-FR" sz="2800" i="0" dirty="0">
                          <a:solidFill>
                            <a:srgbClr val="00B0F0"/>
                          </a:solidFill>
                          <a:latin typeface="+mn-lt"/>
                        </a:rPr>
                        <a:t>+0,3 %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50000"/>
                        </a:lnSpc>
                      </a:pPr>
                      <a:r>
                        <a:rPr lang="fr-FR" sz="2800" i="0" dirty="0">
                          <a:solidFill>
                            <a:srgbClr val="00B0F0"/>
                          </a:solidFill>
                          <a:latin typeface="+mn-lt"/>
                        </a:rPr>
                        <a:t>-1,8 %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50000"/>
                        </a:lnSpc>
                      </a:pPr>
                      <a:r>
                        <a:rPr lang="fr-FR" sz="2800" i="1" dirty="0">
                          <a:solidFill>
                            <a:srgbClr val="00B0F0"/>
                          </a:solidFill>
                          <a:latin typeface="+mn-lt"/>
                        </a:rPr>
                        <a:t>-6,0 %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4628">
                <a:tc>
                  <a:txBody>
                    <a:bodyPr/>
                    <a:lstStyle/>
                    <a:p>
                      <a:pPr algn="l">
                        <a:lnSpc>
                          <a:spcPct val="50000"/>
                        </a:lnSpc>
                      </a:pPr>
                      <a:r>
                        <a:rPr lang="fr-FR" sz="2800" dirty="0">
                          <a:solidFill>
                            <a:srgbClr val="1615F5"/>
                          </a:solidFill>
                          <a:latin typeface="+mn-lt"/>
                        </a:rPr>
                        <a:t>Amélioration-entretien</a:t>
                      </a:r>
                    </a:p>
                  </a:txBody>
                  <a:tcPr marL="46800" marR="468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fr-FR" sz="2800" i="0" dirty="0">
                          <a:solidFill>
                            <a:srgbClr val="1615F5"/>
                          </a:solidFill>
                          <a:latin typeface="+mn-lt"/>
                        </a:rPr>
                        <a:t>+2,3 %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fr-FR" sz="2800" i="0" dirty="0">
                          <a:solidFill>
                            <a:srgbClr val="1615F5"/>
                          </a:solidFill>
                          <a:latin typeface="+mn-lt"/>
                        </a:rPr>
                        <a:t>+1,4 %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fr-FR" sz="2800" i="1">
                          <a:solidFill>
                            <a:srgbClr val="1615F5"/>
                          </a:solidFill>
                          <a:latin typeface="+mn-lt"/>
                        </a:rPr>
                        <a:t>+1,6 %</a:t>
                      </a:r>
                      <a:endParaRPr lang="fr-FR" sz="2800" i="1" dirty="0">
                        <a:solidFill>
                          <a:srgbClr val="1615F5"/>
                        </a:solidFill>
                        <a:latin typeface="+mn-lt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4628">
                <a:tc>
                  <a:txBody>
                    <a:bodyPr/>
                    <a:lstStyle/>
                    <a:p>
                      <a:pPr algn="l">
                        <a:lnSpc>
                          <a:spcPct val="50000"/>
                        </a:lnSpc>
                      </a:pPr>
                      <a:r>
                        <a:rPr lang="fr-FR" sz="28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Activité bâtiment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15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fr-FR" sz="2800" b="1" i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-1,0 %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15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fr-FR" sz="2800" b="1" i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-4,3 %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15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fr-FR" sz="2800" b="1" i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-5,5 %</a:t>
                      </a:r>
                      <a:endParaRPr lang="fr-FR" sz="2800" b="1" i="1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1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1448">
                <a:tc>
                  <a:txBody>
                    <a:bodyPr/>
                    <a:lstStyle/>
                    <a:p>
                      <a:pPr algn="l">
                        <a:lnSpc>
                          <a:spcPct val="50000"/>
                        </a:lnSpc>
                      </a:pPr>
                      <a:r>
                        <a:rPr lang="fr-FR" sz="28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Emploi bâtiment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u="non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-5 700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i="0" u="non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-27 700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i="1" u="non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-45 000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4133949"/>
                  </a:ext>
                </a:extLst>
              </a:tr>
            </a:tbl>
          </a:graphicData>
        </a:graphic>
      </p:graphicFrame>
      <p:sp>
        <p:nvSpPr>
          <p:cNvPr id="7" name="Titre 6">
            <a:extLst>
              <a:ext uri="{FF2B5EF4-FFF2-40B4-BE49-F238E27FC236}">
                <a16:creationId xmlns:a16="http://schemas.microsoft.com/office/drawing/2014/main" id="{04F5C0A6-2EEE-67B5-63C3-8754243DE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250013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8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7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90ad063-18ad-4023-a8d9-ba1a0d0e66b8">
      <Value>27</Value>
    </TaxCatchAll>
    <Type_x0020_de_x0020_document xmlns="40598c5b-eb8b-44b6-acb4-096b356a2fab" xsi:nil="true"/>
    <e03f3dd452ed4d79aff0ab23e5d8c1b6 xmlns="40598c5b-eb8b-44b6-acb4-096b356a2fab">
      <Terms xmlns="http://schemas.microsoft.com/office/infopath/2007/PartnerControls">
        <TermInfo xmlns="http://schemas.microsoft.com/office/infopath/2007/PartnerControls">
          <TermName xmlns="http://schemas.microsoft.com/office/infopath/2007/PartnerControls">Documents provisoires</TermName>
          <TermId xmlns="http://schemas.microsoft.com/office/infopath/2007/PartnerControls">30b414c5-c73a-4a2f-bfe1-8284126dc5b0</TermId>
        </TermInfo>
      </Terms>
    </e03f3dd452ed4d79aff0ab23e5d8c1b6>
    <SharedWithUsers xmlns="b90ad063-18ad-4023-a8d9-ba1a0d0e66b8">
      <UserInfo>
        <DisplayName>WANDE Alfred ( FFB DAEFI/DCP )</DisplayName>
        <AccountId>50</AccountId>
        <AccountType/>
      </UserInfo>
      <UserInfo>
        <DisplayName>CHAPEAUX Loïc ( FFB DAEFI )</DisplayName>
        <AccountId>18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0EB64245E8C943AB90D04A548EC969" ma:contentTypeVersion="8" ma:contentTypeDescription="Crée un document." ma:contentTypeScope="" ma:versionID="a8201ef8639d61a463f6e616c05337be">
  <xsd:schema xmlns:xsd="http://www.w3.org/2001/XMLSchema" xmlns:xs="http://www.w3.org/2001/XMLSchema" xmlns:p="http://schemas.microsoft.com/office/2006/metadata/properties" xmlns:ns2="40598c5b-eb8b-44b6-acb4-096b356a2fab" xmlns:ns3="b90ad063-18ad-4023-a8d9-ba1a0d0e66b8" targetNamespace="http://schemas.microsoft.com/office/2006/metadata/properties" ma:root="true" ma:fieldsID="70c4c21c15fc73b1107b28d365f30db9" ns2:_="" ns3:_="">
    <xsd:import namespace="40598c5b-eb8b-44b6-acb4-096b356a2fab"/>
    <xsd:import namespace="b90ad063-18ad-4023-a8d9-ba1a0d0e66b8"/>
    <xsd:element name="properties">
      <xsd:complexType>
        <xsd:sequence>
          <xsd:element name="documentManagement">
            <xsd:complexType>
              <xsd:all>
                <xsd:element ref="ns2:Type_x0020_de_x0020_document" minOccurs="0"/>
                <xsd:element ref="ns2:e03f3dd452ed4d79aff0ab23e5d8c1b6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598c5b-eb8b-44b6-acb4-096b356a2fab" elementFormDefault="qualified">
    <xsd:import namespace="http://schemas.microsoft.com/office/2006/documentManagement/types"/>
    <xsd:import namespace="http://schemas.microsoft.com/office/infopath/2007/PartnerControls"/>
    <xsd:element name="Type_x0020_de_x0020_document" ma:index="8" nillable="true" ma:displayName="Type de document" ma:format="Dropdown" ma:internalName="Type_x0020_de_x0020_document">
      <xsd:simpleType>
        <xsd:restriction base="dms:Choice">
          <xsd:enumeration value="Word"/>
          <xsd:enumeration value="Powerpoint"/>
          <xsd:enumeration value="Excel"/>
          <xsd:enumeration value="PDF"/>
          <xsd:enumeration value="Autre"/>
        </xsd:restriction>
      </xsd:simpleType>
    </xsd:element>
    <xsd:element name="e03f3dd452ed4d79aff0ab23e5d8c1b6" ma:index="10" ma:taxonomy="true" ma:internalName="e03f3dd452ed4d79aff0ab23e5d8c1b6" ma:taxonomyFieldName="Th_x00e8_mes_x0020_du_x0020_document" ma:displayName="Thèmes du document" ma:readOnly="false" ma:default="1;#SEE|81099eea-3737-4fde-9257-bfa293ae1818" ma:fieldId="{e03f3dd4-52ed-4d79-aff0-ab23e5d8c1b6}" ma:taxonomyMulti="true" ma:sspId="16fb23be-d400-4d26-b240-6ede1ba76c2a" ma:termSetId="c1980e8c-4c88-4cf8-9104-98d37fd01eb3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0ad063-18ad-4023-a8d9-ba1a0d0e66b8" elementFormDefault="qualified">
    <xsd:import namespace="http://schemas.microsoft.com/office/2006/documentManagement/types"/>
    <xsd:import namespace="http://schemas.microsoft.com/office/infopath/2007/PartnerControls"/>
    <xsd:element name="TaxCatchAll" ma:index="11" nillable="true" ma:displayName="Taxonomy Catch All Column" ma:hidden="true" ma:list="{09cd5039-f872-497a-b846-607916489662}" ma:internalName="TaxCatchAll" ma:showField="CatchAllData" ma:web="b90ad063-18ad-4023-a8d9-ba1a0d0e66b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2" nillable="true" ma:displayName="Partagé avec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D4E7D25-9F13-400A-8EDC-38A831C4D3E6}">
  <ds:schemaRefs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40598c5b-eb8b-44b6-acb4-096b356a2fab"/>
    <ds:schemaRef ds:uri="http://purl.org/dc/terms/"/>
    <ds:schemaRef ds:uri="http://purl.org/dc/dcmitype/"/>
    <ds:schemaRef ds:uri="http://www.w3.org/XML/1998/namespace"/>
    <ds:schemaRef ds:uri="b90ad063-18ad-4023-a8d9-ba1a0d0e66b8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385B4D73-8AEE-4F1F-B9FF-AAEE6B70313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811D71D-F26C-4134-8B8F-5C439D0D9F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598c5b-eb8b-44b6-acb4-096b356a2fab"/>
    <ds:schemaRef ds:uri="b90ad063-18ad-4023-a8d9-ba1a0d0e66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5774</TotalTime>
  <Words>1282</Words>
  <Application>Microsoft Office PowerPoint</Application>
  <PresentationFormat>Grand écran</PresentationFormat>
  <Paragraphs>207</Paragraphs>
  <Slides>12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10</vt:i4>
      </vt:variant>
      <vt:variant>
        <vt:lpstr>Titres des diapositives</vt:lpstr>
      </vt:variant>
      <vt:variant>
        <vt:i4>12</vt:i4>
      </vt:variant>
    </vt:vector>
  </HeadingPairs>
  <TitlesOfParts>
    <vt:vector size="26" baseType="lpstr">
      <vt:lpstr>Arial</vt:lpstr>
      <vt:lpstr>Calibri</vt:lpstr>
      <vt:lpstr>Calibri </vt:lpstr>
      <vt:lpstr>Symbol</vt:lpstr>
      <vt:lpstr>Thème Office</vt:lpstr>
      <vt:lpstr>Conception personnalisée</vt:lpstr>
      <vt:lpstr>1_Conception personnalisée</vt:lpstr>
      <vt:lpstr>2_Conception personnalisée</vt:lpstr>
      <vt:lpstr>3_Conception personnalisée</vt:lpstr>
      <vt:lpstr>4_Conception personnalisée</vt:lpstr>
      <vt:lpstr>5_Conception personnalisée</vt:lpstr>
      <vt:lpstr>6_Conception personnalisée</vt:lpstr>
      <vt:lpstr>7_Conception personnalisée</vt:lpstr>
      <vt:lpstr>8_Conception personnalisée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Des mesures pour un plan logement dès le PLF pour 2025</vt:lpstr>
      <vt:lpstr>WorldSkills</vt:lpstr>
      <vt:lpstr>Présentation PowerPoint</vt:lpstr>
    </vt:vector>
  </TitlesOfParts>
  <Company>Fédération Française du Bâtiment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RAMASSAMYPOULLE Arnold ( FFB Editions Presse et communication )</dc:creator>
  <cp:keywords>2024</cp:keywords>
  <cp:lastModifiedBy>CUCHEVAL Anaïk ( FFB Editions Presse et communication )</cp:lastModifiedBy>
  <cp:revision>875</cp:revision>
  <cp:lastPrinted>2024-03-11T11:21:07Z</cp:lastPrinted>
  <dcterms:created xsi:type="dcterms:W3CDTF">2023-03-22T15:07:21Z</dcterms:created>
  <dcterms:modified xsi:type="dcterms:W3CDTF">2024-09-16T17:49:49Z</dcterms:modified>
  <cp:category>Conférences presse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1a95e15-f021-4cd3-ac15-bca03bba052b_Enabled">
    <vt:lpwstr>true</vt:lpwstr>
  </property>
  <property fmtid="{D5CDD505-2E9C-101B-9397-08002B2CF9AE}" pid="3" name="MSIP_Label_f1a95e15-f021-4cd3-ac15-bca03bba052b_SetDate">
    <vt:lpwstr>2023-04-04T07:56:50Z</vt:lpwstr>
  </property>
  <property fmtid="{D5CDD505-2E9C-101B-9397-08002B2CF9AE}" pid="4" name="MSIP_Label_f1a95e15-f021-4cd3-ac15-bca03bba052b_Method">
    <vt:lpwstr>Standard</vt:lpwstr>
  </property>
  <property fmtid="{D5CDD505-2E9C-101B-9397-08002B2CF9AE}" pid="5" name="MSIP_Label_f1a95e15-f021-4cd3-ac15-bca03bba052b_Name">
    <vt:lpwstr>f1a95e15-f021-4cd3-ac15-bca03bba052b</vt:lpwstr>
  </property>
  <property fmtid="{D5CDD505-2E9C-101B-9397-08002B2CF9AE}" pid="6" name="MSIP_Label_f1a95e15-f021-4cd3-ac15-bca03bba052b_SiteId">
    <vt:lpwstr>92410b1b-4b46-4710-b23c-c3a3814046a4</vt:lpwstr>
  </property>
  <property fmtid="{D5CDD505-2E9C-101B-9397-08002B2CF9AE}" pid="7" name="MSIP_Label_f1a95e15-f021-4cd3-ac15-bca03bba052b_ActionId">
    <vt:lpwstr>cb28720e-1eec-4497-b65a-d0645aea4622</vt:lpwstr>
  </property>
  <property fmtid="{D5CDD505-2E9C-101B-9397-08002B2CF9AE}" pid="8" name="MSIP_Label_f1a95e15-f021-4cd3-ac15-bca03bba052b_ContentBits">
    <vt:lpwstr>0</vt:lpwstr>
  </property>
  <property fmtid="{D5CDD505-2E9C-101B-9397-08002B2CF9AE}" pid="9" name="ContentTypeId">
    <vt:lpwstr>0x010100FC0EB64245E8C943AB90D04A548EC969</vt:lpwstr>
  </property>
  <property fmtid="{D5CDD505-2E9C-101B-9397-08002B2CF9AE}" pid="10" name="Thèmes du document">
    <vt:lpwstr>27;#Documents provisoires|30b414c5-c73a-4a2f-bfe1-8284126dc5b0</vt:lpwstr>
  </property>
</Properties>
</file>